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sldIdLst>
    <p:sldId id="256" r:id="rId2"/>
    <p:sldId id="257" r:id="rId3"/>
    <p:sldId id="258" r:id="rId4"/>
    <p:sldId id="274" r:id="rId5"/>
    <p:sldId id="259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6" autoAdjust="0"/>
    <p:restoredTop sz="94660"/>
  </p:normalViewPr>
  <p:slideViewPr>
    <p:cSldViewPr>
      <p:cViewPr varScale="1">
        <p:scale>
          <a:sx n="109" d="100"/>
          <a:sy n="109" d="100"/>
        </p:scale>
        <p:origin x="-96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3732AA-D66D-4BD1-A48C-218E9C1C259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ECB6509E-E528-403B-AC68-883207DFEF53}">
      <dgm:prSet phldrT="[Szöveg]"/>
      <dgm:spPr/>
      <dgm:t>
        <a:bodyPr/>
        <a:lstStyle/>
        <a:p>
          <a:pPr algn="ctr"/>
          <a:r>
            <a:rPr lang="hu-HU" dirty="0" smtClean="0"/>
            <a:t>Boldog, csapatban működni tudó felnőtt</a:t>
          </a:r>
          <a:endParaRPr lang="hu-HU" dirty="0"/>
        </a:p>
      </dgm:t>
    </dgm:pt>
    <dgm:pt modelId="{142B76FF-8ADB-4FDC-862C-9123283308BE}" type="parTrans" cxnId="{4E3EEFFC-3BFF-4318-8A71-240BCB3667B0}">
      <dgm:prSet/>
      <dgm:spPr/>
      <dgm:t>
        <a:bodyPr/>
        <a:lstStyle/>
        <a:p>
          <a:pPr algn="ctr"/>
          <a:endParaRPr lang="hu-HU"/>
        </a:p>
      </dgm:t>
    </dgm:pt>
    <dgm:pt modelId="{6CD0D45E-21B9-41D4-8F38-2A635186AE17}" type="sibTrans" cxnId="{4E3EEFFC-3BFF-4318-8A71-240BCB3667B0}">
      <dgm:prSet/>
      <dgm:spPr/>
      <dgm:t>
        <a:bodyPr/>
        <a:lstStyle/>
        <a:p>
          <a:pPr algn="ctr"/>
          <a:endParaRPr lang="hu-HU"/>
        </a:p>
      </dgm:t>
    </dgm:pt>
    <dgm:pt modelId="{2B9B8700-E1F8-41E0-A0F2-96F550E2929A}">
      <dgm:prSet phldrT="[Szöveg]"/>
      <dgm:spPr/>
      <dgm:t>
        <a:bodyPr/>
        <a:lstStyle/>
        <a:p>
          <a:pPr algn="ctr"/>
          <a:r>
            <a:rPr lang="hu-HU" dirty="0" smtClean="0"/>
            <a:t>kirekesztettség</a:t>
          </a:r>
          <a:endParaRPr lang="hu-HU" dirty="0"/>
        </a:p>
      </dgm:t>
    </dgm:pt>
    <dgm:pt modelId="{FA7C7B42-5A8C-4511-8C85-10B197B4954C}" type="parTrans" cxnId="{3190FFD8-4B33-4C28-A03D-9CC8267C8A69}">
      <dgm:prSet/>
      <dgm:spPr/>
      <dgm:t>
        <a:bodyPr/>
        <a:lstStyle/>
        <a:p>
          <a:pPr algn="ctr"/>
          <a:endParaRPr lang="hu-HU"/>
        </a:p>
      </dgm:t>
    </dgm:pt>
    <dgm:pt modelId="{E03C183F-D2CC-4FDB-8536-549AA5280779}" type="sibTrans" cxnId="{3190FFD8-4B33-4C28-A03D-9CC8267C8A69}">
      <dgm:prSet/>
      <dgm:spPr/>
      <dgm:t>
        <a:bodyPr/>
        <a:lstStyle/>
        <a:p>
          <a:pPr algn="ctr"/>
          <a:endParaRPr lang="hu-HU"/>
        </a:p>
      </dgm:t>
    </dgm:pt>
    <dgm:pt modelId="{862A8A74-970A-4AD9-B825-10B7E9F9C240}">
      <dgm:prSet phldrT="[Szöveg]"/>
      <dgm:spPr/>
      <dgm:t>
        <a:bodyPr/>
        <a:lstStyle/>
        <a:p>
          <a:pPr algn="ctr"/>
          <a:r>
            <a:rPr lang="hu-HU" dirty="0" smtClean="0"/>
            <a:t>A „mai</a:t>
          </a:r>
          <a:r>
            <a:rPr lang="hu-HU" dirty="0" smtClean="0"/>
            <a:t>” gyermek társas kapcsolatai</a:t>
          </a:r>
          <a:endParaRPr lang="hu-HU" dirty="0"/>
        </a:p>
      </dgm:t>
    </dgm:pt>
    <dgm:pt modelId="{6DC91BD4-A7C0-480D-95AD-32E4FAEB4C21}" type="parTrans" cxnId="{A87C7931-BDBD-4AC5-9CA9-D91A6E9FF3D5}">
      <dgm:prSet/>
      <dgm:spPr/>
      <dgm:t>
        <a:bodyPr/>
        <a:lstStyle/>
        <a:p>
          <a:pPr algn="ctr"/>
          <a:endParaRPr lang="hu-HU"/>
        </a:p>
      </dgm:t>
    </dgm:pt>
    <dgm:pt modelId="{78ADA0E6-774E-45B7-B784-DAE9DA6A15EA}" type="sibTrans" cxnId="{A87C7931-BDBD-4AC5-9CA9-D91A6E9FF3D5}">
      <dgm:prSet/>
      <dgm:spPr/>
      <dgm:t>
        <a:bodyPr/>
        <a:lstStyle/>
        <a:p>
          <a:pPr algn="ctr"/>
          <a:endParaRPr lang="hu-HU"/>
        </a:p>
      </dgm:t>
    </dgm:pt>
    <dgm:pt modelId="{DED0E948-3F21-4936-89F2-92A93C397CDF}">
      <dgm:prSet phldrT="[Szöveg]"/>
      <dgm:spPr/>
      <dgm:t>
        <a:bodyPr/>
        <a:lstStyle/>
        <a:p>
          <a:pPr algn="ctr"/>
          <a:r>
            <a:rPr lang="hu-HU" dirty="0" smtClean="0"/>
            <a:t>„bezárkózás”</a:t>
          </a:r>
          <a:endParaRPr lang="hu-HU" dirty="0"/>
        </a:p>
      </dgm:t>
    </dgm:pt>
    <dgm:pt modelId="{8B52C126-E5DF-4249-B0D2-B9CB5158A55D}" type="parTrans" cxnId="{CB52D163-1FD4-422E-88CC-3E63E7A2B730}">
      <dgm:prSet/>
      <dgm:spPr/>
      <dgm:t>
        <a:bodyPr/>
        <a:lstStyle/>
        <a:p>
          <a:pPr algn="ctr"/>
          <a:endParaRPr lang="hu-HU"/>
        </a:p>
      </dgm:t>
    </dgm:pt>
    <dgm:pt modelId="{0C31D08D-59D5-4B47-AE50-5D0648187C6B}" type="sibTrans" cxnId="{CB52D163-1FD4-422E-88CC-3E63E7A2B730}">
      <dgm:prSet/>
      <dgm:spPr/>
      <dgm:t>
        <a:bodyPr/>
        <a:lstStyle/>
        <a:p>
          <a:pPr algn="ctr"/>
          <a:endParaRPr lang="hu-HU"/>
        </a:p>
      </dgm:t>
    </dgm:pt>
    <dgm:pt modelId="{A4CC60D7-64CB-4A86-BCC0-D67DA5620CC3}" type="pres">
      <dgm:prSet presAssocID="{B13732AA-D66D-4BD1-A48C-218E9C1C259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2E7CB15-ECB4-458A-9E94-4B11108AA5D0}" type="pres">
      <dgm:prSet presAssocID="{ECB6509E-E528-403B-AC68-883207DFEF53}" presName="centerShape" presStyleLbl="node0" presStyleIdx="0" presStyleCnt="1"/>
      <dgm:spPr/>
      <dgm:t>
        <a:bodyPr/>
        <a:lstStyle/>
        <a:p>
          <a:endParaRPr lang="hu-HU"/>
        </a:p>
      </dgm:t>
    </dgm:pt>
    <dgm:pt modelId="{8E2FB541-B13A-443E-A0AE-87E18889F754}" type="pres">
      <dgm:prSet presAssocID="{FA7C7B42-5A8C-4511-8C85-10B197B4954C}" presName="parTrans" presStyleLbl="bgSibTrans2D1" presStyleIdx="0" presStyleCnt="3" custAng="17500338" custScaleX="75169" custScaleY="82269" custLinFactY="-106848" custLinFactNeighborX="713" custLinFactNeighborY="-200000"/>
      <dgm:spPr>
        <a:prstGeom prst="leftRightArrow">
          <a:avLst/>
        </a:prstGeom>
      </dgm:spPr>
      <dgm:t>
        <a:bodyPr/>
        <a:lstStyle/>
        <a:p>
          <a:endParaRPr lang="hu-HU"/>
        </a:p>
      </dgm:t>
    </dgm:pt>
    <dgm:pt modelId="{0DD89ADB-4ED2-4306-8FC3-485142B1A57D}" type="pres">
      <dgm:prSet presAssocID="{2B9B8700-E1F8-41E0-A0F2-96F550E2929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2B38E0C-17B2-4FCF-A012-028EC51B25DF}" type="pres">
      <dgm:prSet presAssocID="{6DC91BD4-A7C0-480D-95AD-32E4FAEB4C21}" presName="parTrans" presStyleLbl="bgSibTrans2D1" presStyleIdx="1" presStyleCnt="3"/>
      <dgm:spPr/>
      <dgm:t>
        <a:bodyPr/>
        <a:lstStyle/>
        <a:p>
          <a:endParaRPr lang="hu-HU"/>
        </a:p>
      </dgm:t>
    </dgm:pt>
    <dgm:pt modelId="{F939BCB3-B77B-4DBE-9975-D789E6B155EE}" type="pres">
      <dgm:prSet presAssocID="{862A8A74-970A-4AD9-B825-10B7E9F9C24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2FA5CC3-5AF4-4342-B218-20CF4F123574}" type="pres">
      <dgm:prSet presAssocID="{8B52C126-E5DF-4249-B0D2-B9CB5158A55D}" presName="parTrans" presStyleLbl="bgSibTrans2D1" presStyleIdx="2" presStyleCnt="3" custAng="3764512" custScaleX="79874" custScaleY="81486" custLinFactY="-106818" custLinFactNeighborX="584" custLinFactNeighborY="-200000"/>
      <dgm:spPr>
        <a:prstGeom prst="leftRightArrow">
          <a:avLst/>
        </a:prstGeom>
      </dgm:spPr>
      <dgm:t>
        <a:bodyPr/>
        <a:lstStyle/>
        <a:p>
          <a:endParaRPr lang="hu-HU"/>
        </a:p>
      </dgm:t>
    </dgm:pt>
    <dgm:pt modelId="{9F8547CB-5FF9-4679-8801-1ECBA2ADCBF0}" type="pres">
      <dgm:prSet presAssocID="{DED0E948-3F21-4936-89F2-92A93C397CD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CB52D163-1FD4-422E-88CC-3E63E7A2B730}" srcId="{ECB6509E-E528-403B-AC68-883207DFEF53}" destId="{DED0E948-3F21-4936-89F2-92A93C397CDF}" srcOrd="2" destOrd="0" parTransId="{8B52C126-E5DF-4249-B0D2-B9CB5158A55D}" sibTransId="{0C31D08D-59D5-4B47-AE50-5D0648187C6B}"/>
    <dgm:cxn modelId="{D55BEB98-5163-4415-8F1E-97BD8892036C}" type="presOf" srcId="{8B52C126-E5DF-4249-B0D2-B9CB5158A55D}" destId="{22FA5CC3-5AF4-4342-B218-20CF4F123574}" srcOrd="0" destOrd="0" presId="urn:microsoft.com/office/officeart/2005/8/layout/radial4"/>
    <dgm:cxn modelId="{85BFF34D-9877-4213-802F-32B7E967D58C}" type="presOf" srcId="{B13732AA-D66D-4BD1-A48C-218E9C1C259E}" destId="{A4CC60D7-64CB-4A86-BCC0-D67DA5620CC3}" srcOrd="0" destOrd="0" presId="urn:microsoft.com/office/officeart/2005/8/layout/radial4"/>
    <dgm:cxn modelId="{77750917-33D7-4447-B1D9-A9FFDBEEDF1A}" type="presOf" srcId="{862A8A74-970A-4AD9-B825-10B7E9F9C240}" destId="{F939BCB3-B77B-4DBE-9975-D789E6B155EE}" srcOrd="0" destOrd="0" presId="urn:microsoft.com/office/officeart/2005/8/layout/radial4"/>
    <dgm:cxn modelId="{145AEC88-DA46-401B-A576-014748871C99}" type="presOf" srcId="{DED0E948-3F21-4936-89F2-92A93C397CDF}" destId="{9F8547CB-5FF9-4679-8801-1ECBA2ADCBF0}" srcOrd="0" destOrd="0" presId="urn:microsoft.com/office/officeart/2005/8/layout/radial4"/>
    <dgm:cxn modelId="{3190FFD8-4B33-4C28-A03D-9CC8267C8A69}" srcId="{ECB6509E-E528-403B-AC68-883207DFEF53}" destId="{2B9B8700-E1F8-41E0-A0F2-96F550E2929A}" srcOrd="0" destOrd="0" parTransId="{FA7C7B42-5A8C-4511-8C85-10B197B4954C}" sibTransId="{E03C183F-D2CC-4FDB-8536-549AA5280779}"/>
    <dgm:cxn modelId="{AA416D01-2BF9-4D6C-AB1A-0F1F3A4B1E3E}" type="presOf" srcId="{2B9B8700-E1F8-41E0-A0F2-96F550E2929A}" destId="{0DD89ADB-4ED2-4306-8FC3-485142B1A57D}" srcOrd="0" destOrd="0" presId="urn:microsoft.com/office/officeart/2005/8/layout/radial4"/>
    <dgm:cxn modelId="{A87C7931-BDBD-4AC5-9CA9-D91A6E9FF3D5}" srcId="{ECB6509E-E528-403B-AC68-883207DFEF53}" destId="{862A8A74-970A-4AD9-B825-10B7E9F9C240}" srcOrd="1" destOrd="0" parTransId="{6DC91BD4-A7C0-480D-95AD-32E4FAEB4C21}" sibTransId="{78ADA0E6-774E-45B7-B784-DAE9DA6A15EA}"/>
    <dgm:cxn modelId="{F4F75A3A-B998-457C-9230-9A663057B1C0}" type="presOf" srcId="{FA7C7B42-5A8C-4511-8C85-10B197B4954C}" destId="{8E2FB541-B13A-443E-A0AE-87E18889F754}" srcOrd="0" destOrd="0" presId="urn:microsoft.com/office/officeart/2005/8/layout/radial4"/>
    <dgm:cxn modelId="{4E3EEFFC-3BFF-4318-8A71-240BCB3667B0}" srcId="{B13732AA-D66D-4BD1-A48C-218E9C1C259E}" destId="{ECB6509E-E528-403B-AC68-883207DFEF53}" srcOrd="0" destOrd="0" parTransId="{142B76FF-8ADB-4FDC-862C-9123283308BE}" sibTransId="{6CD0D45E-21B9-41D4-8F38-2A635186AE17}"/>
    <dgm:cxn modelId="{1BBAEB28-53E4-4982-9670-E78C8762BD9B}" type="presOf" srcId="{6DC91BD4-A7C0-480D-95AD-32E4FAEB4C21}" destId="{62B38E0C-17B2-4FCF-A012-028EC51B25DF}" srcOrd="0" destOrd="0" presId="urn:microsoft.com/office/officeart/2005/8/layout/radial4"/>
    <dgm:cxn modelId="{9E9EDEAF-86E0-4E58-AC23-2503C20B509D}" type="presOf" srcId="{ECB6509E-E528-403B-AC68-883207DFEF53}" destId="{82E7CB15-ECB4-458A-9E94-4B11108AA5D0}" srcOrd="0" destOrd="0" presId="urn:microsoft.com/office/officeart/2005/8/layout/radial4"/>
    <dgm:cxn modelId="{C918D2E5-62EA-4CC6-81CD-FAB259DF71FA}" type="presParOf" srcId="{A4CC60D7-64CB-4A86-BCC0-D67DA5620CC3}" destId="{82E7CB15-ECB4-458A-9E94-4B11108AA5D0}" srcOrd="0" destOrd="0" presId="urn:microsoft.com/office/officeart/2005/8/layout/radial4"/>
    <dgm:cxn modelId="{6BE90CDF-B52C-4864-819C-7E19882B898F}" type="presParOf" srcId="{A4CC60D7-64CB-4A86-BCC0-D67DA5620CC3}" destId="{8E2FB541-B13A-443E-A0AE-87E18889F754}" srcOrd="1" destOrd="0" presId="urn:microsoft.com/office/officeart/2005/8/layout/radial4"/>
    <dgm:cxn modelId="{9B55B979-27BB-4810-B07B-526551325AE9}" type="presParOf" srcId="{A4CC60D7-64CB-4A86-BCC0-D67DA5620CC3}" destId="{0DD89ADB-4ED2-4306-8FC3-485142B1A57D}" srcOrd="2" destOrd="0" presId="urn:microsoft.com/office/officeart/2005/8/layout/radial4"/>
    <dgm:cxn modelId="{EAB3357F-0080-485A-A6B8-DBB53757EEBF}" type="presParOf" srcId="{A4CC60D7-64CB-4A86-BCC0-D67DA5620CC3}" destId="{62B38E0C-17B2-4FCF-A012-028EC51B25DF}" srcOrd="3" destOrd="0" presId="urn:microsoft.com/office/officeart/2005/8/layout/radial4"/>
    <dgm:cxn modelId="{60B6D04D-63F9-46E0-BFD0-A6F6455D8A9C}" type="presParOf" srcId="{A4CC60D7-64CB-4A86-BCC0-D67DA5620CC3}" destId="{F939BCB3-B77B-4DBE-9975-D789E6B155EE}" srcOrd="4" destOrd="0" presId="urn:microsoft.com/office/officeart/2005/8/layout/radial4"/>
    <dgm:cxn modelId="{26DC2976-5D37-49A7-A440-986FC414DA8A}" type="presParOf" srcId="{A4CC60D7-64CB-4A86-BCC0-D67DA5620CC3}" destId="{22FA5CC3-5AF4-4342-B218-20CF4F123574}" srcOrd="5" destOrd="0" presId="urn:microsoft.com/office/officeart/2005/8/layout/radial4"/>
    <dgm:cxn modelId="{1C6BD614-5AF1-4185-810B-9B625975B993}" type="presParOf" srcId="{A4CC60D7-64CB-4A86-BCC0-D67DA5620CC3}" destId="{9F8547CB-5FF9-4679-8801-1ECBA2ADCBF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15E5AD-7DC3-48EC-96BF-0B31082D24DD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B7C50BE5-60C2-4BE2-BFDA-5600BA3B5B1D}">
      <dgm:prSet phldrT="[Szöveg]" custT="1"/>
      <dgm:spPr/>
      <dgm:t>
        <a:bodyPr/>
        <a:lstStyle/>
        <a:p>
          <a:r>
            <a:rPr lang="hu-HU" sz="2000" dirty="0" smtClean="0"/>
            <a:t>Logikai matematikai tartalom</a:t>
          </a:r>
          <a:endParaRPr lang="hu-HU" sz="2000" dirty="0"/>
        </a:p>
      </dgm:t>
    </dgm:pt>
    <dgm:pt modelId="{42898C36-605E-495B-B4E5-C0D027C22624}" type="parTrans" cxnId="{C5A9B97E-8616-41AF-B83B-2C1ED0364D3D}">
      <dgm:prSet/>
      <dgm:spPr/>
      <dgm:t>
        <a:bodyPr/>
        <a:lstStyle/>
        <a:p>
          <a:endParaRPr lang="hu-HU"/>
        </a:p>
      </dgm:t>
    </dgm:pt>
    <dgm:pt modelId="{6AD3BA62-6531-49FF-A0E2-78C51839A4F0}" type="sibTrans" cxnId="{C5A9B97E-8616-41AF-B83B-2C1ED0364D3D}">
      <dgm:prSet/>
      <dgm:spPr/>
      <dgm:t>
        <a:bodyPr/>
        <a:lstStyle/>
        <a:p>
          <a:endParaRPr lang="hu-HU"/>
        </a:p>
      </dgm:t>
    </dgm:pt>
    <dgm:pt modelId="{31342AC5-A1B6-4F84-ADEB-3AF4DF4FE554}">
      <dgm:prSet phldrT="[Szöveg]" custT="1"/>
      <dgm:spPr/>
      <dgm:t>
        <a:bodyPr/>
        <a:lstStyle/>
        <a:p>
          <a:r>
            <a:rPr lang="hu-HU" sz="3000" dirty="0" smtClean="0"/>
            <a:t>Logikai játékok</a:t>
          </a:r>
          <a:endParaRPr lang="hu-HU" sz="3000" dirty="0"/>
        </a:p>
      </dgm:t>
    </dgm:pt>
    <dgm:pt modelId="{5487534B-B17D-4DCF-9997-9298B51FE5BA}" type="parTrans" cxnId="{D0B8C1BC-E2EC-4326-B30D-5E8723772D32}">
      <dgm:prSet/>
      <dgm:spPr/>
      <dgm:t>
        <a:bodyPr/>
        <a:lstStyle/>
        <a:p>
          <a:endParaRPr lang="hu-HU"/>
        </a:p>
      </dgm:t>
    </dgm:pt>
    <dgm:pt modelId="{4CF6347D-CC46-4CA9-8031-5B5B32F6E39F}" type="sibTrans" cxnId="{D0B8C1BC-E2EC-4326-B30D-5E8723772D32}">
      <dgm:prSet/>
      <dgm:spPr/>
      <dgm:t>
        <a:bodyPr/>
        <a:lstStyle/>
        <a:p>
          <a:endParaRPr lang="hu-HU"/>
        </a:p>
      </dgm:t>
    </dgm:pt>
    <dgm:pt modelId="{15732CAF-2CBA-4078-9187-A378B621F66D}">
      <dgm:prSet phldrT="[Szöveg]" custT="1"/>
      <dgm:spPr/>
      <dgm:t>
        <a:bodyPr/>
        <a:lstStyle/>
        <a:p>
          <a:r>
            <a:rPr lang="hu-HU" sz="1600" dirty="0" smtClean="0"/>
            <a:t>Interperszonális kapcsolatokban fejlődés, kommunikáció</a:t>
          </a:r>
          <a:endParaRPr lang="hu-HU" sz="1600" dirty="0"/>
        </a:p>
      </dgm:t>
    </dgm:pt>
    <dgm:pt modelId="{00909C07-6738-44F4-950C-1B6521B215ED}" type="parTrans" cxnId="{32309AD0-B81B-4FC9-AC88-5E6D9C4F21EA}">
      <dgm:prSet/>
      <dgm:spPr/>
      <dgm:t>
        <a:bodyPr/>
        <a:lstStyle/>
        <a:p>
          <a:endParaRPr lang="hu-HU"/>
        </a:p>
      </dgm:t>
    </dgm:pt>
    <dgm:pt modelId="{05267B4B-8E8D-49CE-B936-3AA13C86EED9}" type="sibTrans" cxnId="{32309AD0-B81B-4FC9-AC88-5E6D9C4F21EA}">
      <dgm:prSet/>
      <dgm:spPr/>
      <dgm:t>
        <a:bodyPr/>
        <a:lstStyle/>
        <a:p>
          <a:endParaRPr lang="hu-HU"/>
        </a:p>
      </dgm:t>
    </dgm:pt>
    <dgm:pt modelId="{94844F40-107B-4040-8E9A-BBF2F0046BD6}">
      <dgm:prSet phldrT="[Szöveg]" custT="1"/>
      <dgm:spPr/>
      <dgm:t>
        <a:bodyPr/>
        <a:lstStyle/>
        <a:p>
          <a:r>
            <a:rPr lang="hu-HU" sz="3000" dirty="0" smtClean="0"/>
            <a:t>Társas-játékok</a:t>
          </a:r>
          <a:endParaRPr lang="hu-HU" sz="3000" dirty="0"/>
        </a:p>
      </dgm:t>
    </dgm:pt>
    <dgm:pt modelId="{3476216D-0704-4FAB-9ACC-A15DD888DBD9}" type="parTrans" cxnId="{4F321110-078F-4A26-8925-150173AE0695}">
      <dgm:prSet/>
      <dgm:spPr/>
      <dgm:t>
        <a:bodyPr/>
        <a:lstStyle/>
        <a:p>
          <a:endParaRPr lang="hu-HU"/>
        </a:p>
      </dgm:t>
    </dgm:pt>
    <dgm:pt modelId="{28C38452-0B4C-4539-BF95-D89E454EB11E}" type="sibTrans" cxnId="{4F321110-078F-4A26-8925-150173AE0695}">
      <dgm:prSet/>
      <dgm:spPr/>
      <dgm:t>
        <a:bodyPr/>
        <a:lstStyle/>
        <a:p>
          <a:endParaRPr lang="hu-HU"/>
        </a:p>
      </dgm:t>
    </dgm:pt>
    <dgm:pt modelId="{C58A43B3-5588-4AC4-8782-0D86DEA046B2}">
      <dgm:prSet phldrT="[Szöveg]" custT="1"/>
      <dgm:spPr/>
      <dgm:t>
        <a:bodyPr/>
        <a:lstStyle/>
        <a:p>
          <a:r>
            <a:rPr lang="hu-HU" sz="2000" dirty="0" smtClean="0"/>
            <a:t>Több szempontból látni, szempontot váltani</a:t>
          </a:r>
          <a:endParaRPr lang="hu-HU" sz="2000" dirty="0"/>
        </a:p>
      </dgm:t>
    </dgm:pt>
    <dgm:pt modelId="{FE72E832-4275-445C-A76F-672B365FA318}" type="parTrans" cxnId="{D690AF16-0336-471E-805D-C95DA34D9C76}">
      <dgm:prSet/>
      <dgm:spPr/>
      <dgm:t>
        <a:bodyPr/>
        <a:lstStyle/>
        <a:p>
          <a:endParaRPr lang="hu-HU"/>
        </a:p>
      </dgm:t>
    </dgm:pt>
    <dgm:pt modelId="{BFE5899D-BF57-4EB5-A01C-173DD78D9BEC}" type="sibTrans" cxnId="{D690AF16-0336-471E-805D-C95DA34D9C76}">
      <dgm:prSet/>
      <dgm:spPr/>
      <dgm:t>
        <a:bodyPr/>
        <a:lstStyle/>
        <a:p>
          <a:endParaRPr lang="hu-HU"/>
        </a:p>
      </dgm:t>
    </dgm:pt>
    <dgm:pt modelId="{B5DB9EF3-F59E-4544-A77F-44B70B2158AD}">
      <dgm:prSet phldrT="[Szöveg]"/>
      <dgm:spPr/>
      <dgm:t>
        <a:bodyPr/>
        <a:lstStyle/>
        <a:p>
          <a:pPr algn="r"/>
          <a:r>
            <a:rPr lang="hu-HU" dirty="0" smtClean="0"/>
            <a:t>Gyors döntések</a:t>
          </a:r>
          <a:endParaRPr lang="hu-HU" dirty="0"/>
        </a:p>
      </dgm:t>
    </dgm:pt>
    <dgm:pt modelId="{D45F129A-D19D-4098-B7F1-EBEF47F3B810}" type="parTrans" cxnId="{01EEBA52-92E9-4E6A-A159-C1242F6C692E}">
      <dgm:prSet/>
      <dgm:spPr/>
      <dgm:t>
        <a:bodyPr/>
        <a:lstStyle/>
        <a:p>
          <a:endParaRPr lang="hu-HU"/>
        </a:p>
      </dgm:t>
    </dgm:pt>
    <dgm:pt modelId="{6BAFE630-F1BD-4529-B4CC-5FFE8E1C87E2}" type="sibTrans" cxnId="{01EEBA52-92E9-4E6A-A159-C1242F6C692E}">
      <dgm:prSet/>
      <dgm:spPr/>
      <dgm:t>
        <a:bodyPr/>
        <a:lstStyle/>
        <a:p>
          <a:endParaRPr lang="hu-HU"/>
        </a:p>
      </dgm:t>
    </dgm:pt>
    <dgm:pt modelId="{CF8766C4-A128-4F13-A714-DEA5F16A79AE}">
      <dgm:prSet phldrT="[Szöveg]" custT="1"/>
      <dgm:spPr/>
      <dgm:t>
        <a:bodyPr/>
        <a:lstStyle/>
        <a:p>
          <a:r>
            <a:rPr lang="hu-HU" sz="2000" dirty="0" err="1" smtClean="0"/>
            <a:t>Továbbgon-dolás</a:t>
          </a:r>
          <a:r>
            <a:rPr lang="hu-HU" sz="2000" dirty="0" smtClean="0"/>
            <a:t>, lényeglátás</a:t>
          </a:r>
          <a:endParaRPr lang="hu-HU" sz="2000" dirty="0"/>
        </a:p>
      </dgm:t>
    </dgm:pt>
    <dgm:pt modelId="{ECCD2665-5BBE-4F6F-BC2D-478D869DA7FA}" type="parTrans" cxnId="{C3FCB39B-2CAC-4799-83B5-BA84ED456E4B}">
      <dgm:prSet/>
      <dgm:spPr/>
      <dgm:t>
        <a:bodyPr/>
        <a:lstStyle/>
        <a:p>
          <a:endParaRPr lang="hu-HU"/>
        </a:p>
      </dgm:t>
    </dgm:pt>
    <dgm:pt modelId="{794B657B-05EE-4396-A642-062A501569E2}" type="sibTrans" cxnId="{C3FCB39B-2CAC-4799-83B5-BA84ED456E4B}">
      <dgm:prSet/>
      <dgm:spPr/>
      <dgm:t>
        <a:bodyPr/>
        <a:lstStyle/>
        <a:p>
          <a:endParaRPr lang="hu-HU"/>
        </a:p>
      </dgm:t>
    </dgm:pt>
    <dgm:pt modelId="{85E6E2EA-FC34-458C-B03D-0BB523128E32}">
      <dgm:prSet phldrT="[Szöveg]" custT="1"/>
      <dgm:spPr/>
      <dgm:t>
        <a:bodyPr/>
        <a:lstStyle/>
        <a:p>
          <a:r>
            <a:rPr lang="hu-HU" sz="2400" dirty="0" smtClean="0"/>
            <a:t>Játszma-elemzések</a:t>
          </a:r>
          <a:endParaRPr lang="hu-HU" sz="2400" dirty="0"/>
        </a:p>
      </dgm:t>
    </dgm:pt>
    <dgm:pt modelId="{B46CEA06-9923-485F-AA96-E5C1CDF0D085}" type="parTrans" cxnId="{2373C310-C36E-4DBD-8290-83AEABCFFFC1}">
      <dgm:prSet/>
      <dgm:spPr/>
      <dgm:t>
        <a:bodyPr/>
        <a:lstStyle/>
        <a:p>
          <a:endParaRPr lang="hu-HU"/>
        </a:p>
      </dgm:t>
    </dgm:pt>
    <dgm:pt modelId="{D126CB73-218D-42E8-8378-2A18B885FD36}" type="sibTrans" cxnId="{2373C310-C36E-4DBD-8290-83AEABCFFFC1}">
      <dgm:prSet/>
      <dgm:spPr/>
      <dgm:t>
        <a:bodyPr/>
        <a:lstStyle/>
        <a:p>
          <a:endParaRPr lang="hu-HU"/>
        </a:p>
      </dgm:t>
    </dgm:pt>
    <dgm:pt modelId="{DAF55EF9-CF79-4842-B90D-26150EC62935}" type="pres">
      <dgm:prSet presAssocID="{0F15E5AD-7DC3-48EC-96BF-0B31082D24D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0F98112-F886-42E2-8EDF-4E02E238551D}" type="pres">
      <dgm:prSet presAssocID="{0F15E5AD-7DC3-48EC-96BF-0B31082D24DD}" presName="children" presStyleCnt="0"/>
      <dgm:spPr/>
    </dgm:pt>
    <dgm:pt modelId="{438B8B4A-A39C-4A4D-BAAC-D945A3AC514D}" type="pres">
      <dgm:prSet presAssocID="{0F15E5AD-7DC3-48EC-96BF-0B31082D24DD}" presName="child1group" presStyleCnt="0"/>
      <dgm:spPr/>
    </dgm:pt>
    <dgm:pt modelId="{F7798BE3-7443-436C-AD50-BEC5660B7BCA}" type="pres">
      <dgm:prSet presAssocID="{0F15E5AD-7DC3-48EC-96BF-0B31082D24DD}" presName="child1" presStyleLbl="bgAcc1" presStyleIdx="0" presStyleCnt="4"/>
      <dgm:spPr/>
      <dgm:t>
        <a:bodyPr/>
        <a:lstStyle/>
        <a:p>
          <a:endParaRPr lang="hu-HU"/>
        </a:p>
      </dgm:t>
    </dgm:pt>
    <dgm:pt modelId="{7F80DF74-ABC3-4C6C-8EF7-04C70F3D0AEE}" type="pres">
      <dgm:prSet presAssocID="{0F15E5AD-7DC3-48EC-96BF-0B31082D24DD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41878BC-956A-4B4B-B8AD-802478A163AC}" type="pres">
      <dgm:prSet presAssocID="{0F15E5AD-7DC3-48EC-96BF-0B31082D24DD}" presName="child2group" presStyleCnt="0"/>
      <dgm:spPr/>
    </dgm:pt>
    <dgm:pt modelId="{CECC16F8-06FE-44C3-89B1-93D18C848231}" type="pres">
      <dgm:prSet presAssocID="{0F15E5AD-7DC3-48EC-96BF-0B31082D24DD}" presName="child2" presStyleLbl="bgAcc1" presStyleIdx="1" presStyleCnt="4"/>
      <dgm:spPr/>
      <dgm:t>
        <a:bodyPr/>
        <a:lstStyle/>
        <a:p>
          <a:endParaRPr lang="hu-HU"/>
        </a:p>
      </dgm:t>
    </dgm:pt>
    <dgm:pt modelId="{427968E7-BFC2-4D42-9B6A-9710E84FCF91}" type="pres">
      <dgm:prSet presAssocID="{0F15E5AD-7DC3-48EC-96BF-0B31082D24DD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E187E9E-9AAA-40FA-BDAD-1F8558AB0F8A}" type="pres">
      <dgm:prSet presAssocID="{0F15E5AD-7DC3-48EC-96BF-0B31082D24DD}" presName="child3group" presStyleCnt="0"/>
      <dgm:spPr/>
    </dgm:pt>
    <dgm:pt modelId="{57325BE3-9074-4E2B-B302-EE8A96767F4C}" type="pres">
      <dgm:prSet presAssocID="{0F15E5AD-7DC3-48EC-96BF-0B31082D24DD}" presName="child3" presStyleLbl="bgAcc1" presStyleIdx="2" presStyleCnt="4"/>
      <dgm:spPr/>
      <dgm:t>
        <a:bodyPr/>
        <a:lstStyle/>
        <a:p>
          <a:endParaRPr lang="hu-HU"/>
        </a:p>
      </dgm:t>
    </dgm:pt>
    <dgm:pt modelId="{07854553-8733-4831-AD0A-D862867E78FF}" type="pres">
      <dgm:prSet presAssocID="{0F15E5AD-7DC3-48EC-96BF-0B31082D24DD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F9A09A4-B278-481B-B306-89D381482173}" type="pres">
      <dgm:prSet presAssocID="{0F15E5AD-7DC3-48EC-96BF-0B31082D24DD}" presName="child4group" presStyleCnt="0"/>
      <dgm:spPr/>
    </dgm:pt>
    <dgm:pt modelId="{CD36A1EE-9975-42EB-A349-0469F6176124}" type="pres">
      <dgm:prSet presAssocID="{0F15E5AD-7DC3-48EC-96BF-0B31082D24DD}" presName="child4" presStyleLbl="bgAcc1" presStyleIdx="3" presStyleCnt="4"/>
      <dgm:spPr/>
      <dgm:t>
        <a:bodyPr/>
        <a:lstStyle/>
        <a:p>
          <a:endParaRPr lang="hu-HU"/>
        </a:p>
      </dgm:t>
    </dgm:pt>
    <dgm:pt modelId="{CC7A52CF-1B6E-49F6-9677-2466F2EF0F6B}" type="pres">
      <dgm:prSet presAssocID="{0F15E5AD-7DC3-48EC-96BF-0B31082D24DD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3710714-07E1-4356-99B7-F8A6B6BD5503}" type="pres">
      <dgm:prSet presAssocID="{0F15E5AD-7DC3-48EC-96BF-0B31082D24DD}" presName="childPlaceholder" presStyleCnt="0"/>
      <dgm:spPr/>
    </dgm:pt>
    <dgm:pt modelId="{C2FFA74D-17C2-4179-9E7E-670D23F3E1E2}" type="pres">
      <dgm:prSet presAssocID="{0F15E5AD-7DC3-48EC-96BF-0B31082D24DD}" presName="circle" presStyleCnt="0"/>
      <dgm:spPr/>
    </dgm:pt>
    <dgm:pt modelId="{243B695A-A4E6-4D56-BBED-60D74B4CBF2E}" type="pres">
      <dgm:prSet presAssocID="{0F15E5AD-7DC3-48EC-96BF-0B31082D24DD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A317CBA-23D1-42DA-A40D-CC97B37B3F02}" type="pres">
      <dgm:prSet presAssocID="{0F15E5AD-7DC3-48EC-96BF-0B31082D24DD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8A2DC09-794B-4308-A1B0-36BC0C81D972}" type="pres">
      <dgm:prSet presAssocID="{0F15E5AD-7DC3-48EC-96BF-0B31082D24DD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9C3A5D8-3CEA-4A6F-93A6-010CF6EC479B}" type="pres">
      <dgm:prSet presAssocID="{0F15E5AD-7DC3-48EC-96BF-0B31082D24DD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70845D2-B1D1-4933-8190-8DAA310AD579}" type="pres">
      <dgm:prSet presAssocID="{0F15E5AD-7DC3-48EC-96BF-0B31082D24DD}" presName="quadrantPlaceholder" presStyleCnt="0"/>
      <dgm:spPr/>
    </dgm:pt>
    <dgm:pt modelId="{17916717-CB4A-4B62-ADBF-C23FF30F1855}" type="pres">
      <dgm:prSet presAssocID="{0F15E5AD-7DC3-48EC-96BF-0B31082D24DD}" presName="center1" presStyleLbl="fgShp" presStyleIdx="0" presStyleCnt="2"/>
      <dgm:spPr/>
    </dgm:pt>
    <dgm:pt modelId="{76DA5DF0-0646-452D-A62B-453971AE2CA2}" type="pres">
      <dgm:prSet presAssocID="{0F15E5AD-7DC3-48EC-96BF-0B31082D24DD}" presName="center2" presStyleLbl="fgShp" presStyleIdx="1" presStyleCnt="2"/>
      <dgm:spPr/>
    </dgm:pt>
  </dgm:ptLst>
  <dgm:cxnLst>
    <dgm:cxn modelId="{D0B8C1BC-E2EC-4326-B30D-5E8723772D32}" srcId="{B7C50BE5-60C2-4BE2-BFDA-5600BA3B5B1D}" destId="{31342AC5-A1B6-4F84-ADEB-3AF4DF4FE554}" srcOrd="0" destOrd="0" parTransId="{5487534B-B17D-4DCF-9997-9298B51FE5BA}" sibTransId="{4CF6347D-CC46-4CA9-8031-5B5B32F6E39F}"/>
    <dgm:cxn modelId="{9BD84349-5D7E-4484-A5C2-59EEBE443A33}" type="presOf" srcId="{0F15E5AD-7DC3-48EC-96BF-0B31082D24DD}" destId="{DAF55EF9-CF79-4842-B90D-26150EC62935}" srcOrd="0" destOrd="0" presId="urn:microsoft.com/office/officeart/2005/8/layout/cycle4"/>
    <dgm:cxn modelId="{929A08B3-75C7-4E83-99EB-4EDA9032C6B2}" type="presOf" srcId="{85E6E2EA-FC34-458C-B03D-0BB523128E32}" destId="{CD36A1EE-9975-42EB-A349-0469F6176124}" srcOrd="0" destOrd="0" presId="urn:microsoft.com/office/officeart/2005/8/layout/cycle4"/>
    <dgm:cxn modelId="{4F321110-078F-4A26-8925-150173AE0695}" srcId="{15732CAF-2CBA-4078-9187-A378B621F66D}" destId="{94844F40-107B-4040-8E9A-BBF2F0046BD6}" srcOrd="0" destOrd="0" parTransId="{3476216D-0704-4FAB-9ACC-A15DD888DBD9}" sibTransId="{28C38452-0B4C-4539-BF95-D89E454EB11E}"/>
    <dgm:cxn modelId="{D690AF16-0336-471E-805D-C95DA34D9C76}" srcId="{0F15E5AD-7DC3-48EC-96BF-0B31082D24DD}" destId="{C58A43B3-5588-4AC4-8782-0D86DEA046B2}" srcOrd="2" destOrd="0" parTransId="{FE72E832-4275-445C-A76F-672B365FA318}" sibTransId="{BFE5899D-BF57-4EB5-A01C-173DD78D9BEC}"/>
    <dgm:cxn modelId="{A99F582A-556A-476A-975D-21FA29F06D8B}" type="presOf" srcId="{15732CAF-2CBA-4078-9187-A378B621F66D}" destId="{2A317CBA-23D1-42DA-A40D-CC97B37B3F02}" srcOrd="0" destOrd="0" presId="urn:microsoft.com/office/officeart/2005/8/layout/cycle4"/>
    <dgm:cxn modelId="{387346FA-C514-463A-98CE-AAD0D91E88A7}" type="presOf" srcId="{C58A43B3-5588-4AC4-8782-0D86DEA046B2}" destId="{88A2DC09-794B-4308-A1B0-36BC0C81D972}" srcOrd="0" destOrd="0" presId="urn:microsoft.com/office/officeart/2005/8/layout/cycle4"/>
    <dgm:cxn modelId="{AFC4D3F9-F28E-49B7-BB1E-C45DAF6B971E}" type="presOf" srcId="{B5DB9EF3-F59E-4544-A77F-44B70B2158AD}" destId="{07854553-8733-4831-AD0A-D862867E78FF}" srcOrd="1" destOrd="0" presId="urn:microsoft.com/office/officeart/2005/8/layout/cycle4"/>
    <dgm:cxn modelId="{32309AD0-B81B-4FC9-AC88-5E6D9C4F21EA}" srcId="{0F15E5AD-7DC3-48EC-96BF-0B31082D24DD}" destId="{15732CAF-2CBA-4078-9187-A378B621F66D}" srcOrd="1" destOrd="0" parTransId="{00909C07-6738-44F4-950C-1B6521B215ED}" sibTransId="{05267B4B-8E8D-49CE-B936-3AA13C86EED9}"/>
    <dgm:cxn modelId="{C3FCB39B-2CAC-4799-83B5-BA84ED456E4B}" srcId="{0F15E5AD-7DC3-48EC-96BF-0B31082D24DD}" destId="{CF8766C4-A128-4F13-A714-DEA5F16A79AE}" srcOrd="3" destOrd="0" parTransId="{ECCD2665-5BBE-4F6F-BC2D-478D869DA7FA}" sibTransId="{794B657B-05EE-4396-A642-062A501569E2}"/>
    <dgm:cxn modelId="{2373C310-C36E-4DBD-8290-83AEABCFFFC1}" srcId="{CF8766C4-A128-4F13-A714-DEA5F16A79AE}" destId="{85E6E2EA-FC34-458C-B03D-0BB523128E32}" srcOrd="0" destOrd="0" parTransId="{B46CEA06-9923-485F-AA96-E5C1CDF0D085}" sibTransId="{D126CB73-218D-42E8-8378-2A18B885FD36}"/>
    <dgm:cxn modelId="{706C2407-37EF-4318-99DA-8693B4F9F97A}" type="presOf" srcId="{85E6E2EA-FC34-458C-B03D-0BB523128E32}" destId="{CC7A52CF-1B6E-49F6-9677-2466F2EF0F6B}" srcOrd="1" destOrd="0" presId="urn:microsoft.com/office/officeart/2005/8/layout/cycle4"/>
    <dgm:cxn modelId="{B4B19825-6F70-4DD6-8254-D08DA8802C23}" type="presOf" srcId="{31342AC5-A1B6-4F84-ADEB-3AF4DF4FE554}" destId="{F7798BE3-7443-436C-AD50-BEC5660B7BCA}" srcOrd="0" destOrd="0" presId="urn:microsoft.com/office/officeart/2005/8/layout/cycle4"/>
    <dgm:cxn modelId="{C5A9B97E-8616-41AF-B83B-2C1ED0364D3D}" srcId="{0F15E5AD-7DC3-48EC-96BF-0B31082D24DD}" destId="{B7C50BE5-60C2-4BE2-BFDA-5600BA3B5B1D}" srcOrd="0" destOrd="0" parTransId="{42898C36-605E-495B-B4E5-C0D027C22624}" sibTransId="{6AD3BA62-6531-49FF-A0E2-78C51839A4F0}"/>
    <dgm:cxn modelId="{AA54FAA0-743D-4592-ACED-80EF279AB9E7}" type="presOf" srcId="{B7C50BE5-60C2-4BE2-BFDA-5600BA3B5B1D}" destId="{243B695A-A4E6-4D56-BBED-60D74B4CBF2E}" srcOrd="0" destOrd="0" presId="urn:microsoft.com/office/officeart/2005/8/layout/cycle4"/>
    <dgm:cxn modelId="{EBF3146B-2A71-4804-B5EE-B3BFEF5124E6}" type="presOf" srcId="{B5DB9EF3-F59E-4544-A77F-44B70B2158AD}" destId="{57325BE3-9074-4E2B-B302-EE8A96767F4C}" srcOrd="0" destOrd="0" presId="urn:microsoft.com/office/officeart/2005/8/layout/cycle4"/>
    <dgm:cxn modelId="{207DA2E2-882D-4B35-A4AF-DBE31B5D431B}" type="presOf" srcId="{94844F40-107B-4040-8E9A-BBF2F0046BD6}" destId="{CECC16F8-06FE-44C3-89B1-93D18C848231}" srcOrd="0" destOrd="0" presId="urn:microsoft.com/office/officeart/2005/8/layout/cycle4"/>
    <dgm:cxn modelId="{101DD2A6-4214-4C56-922D-69880DEE174C}" type="presOf" srcId="{31342AC5-A1B6-4F84-ADEB-3AF4DF4FE554}" destId="{7F80DF74-ABC3-4C6C-8EF7-04C70F3D0AEE}" srcOrd="1" destOrd="0" presId="urn:microsoft.com/office/officeart/2005/8/layout/cycle4"/>
    <dgm:cxn modelId="{97CDC8B2-8C2B-415B-901C-0AEB87267034}" type="presOf" srcId="{CF8766C4-A128-4F13-A714-DEA5F16A79AE}" destId="{B9C3A5D8-3CEA-4A6F-93A6-010CF6EC479B}" srcOrd="0" destOrd="0" presId="urn:microsoft.com/office/officeart/2005/8/layout/cycle4"/>
    <dgm:cxn modelId="{04DA07CA-1996-493F-A807-245B882194A6}" type="presOf" srcId="{94844F40-107B-4040-8E9A-BBF2F0046BD6}" destId="{427968E7-BFC2-4D42-9B6A-9710E84FCF91}" srcOrd="1" destOrd="0" presId="urn:microsoft.com/office/officeart/2005/8/layout/cycle4"/>
    <dgm:cxn modelId="{01EEBA52-92E9-4E6A-A159-C1242F6C692E}" srcId="{C58A43B3-5588-4AC4-8782-0D86DEA046B2}" destId="{B5DB9EF3-F59E-4544-A77F-44B70B2158AD}" srcOrd="0" destOrd="0" parTransId="{D45F129A-D19D-4098-B7F1-EBEF47F3B810}" sibTransId="{6BAFE630-F1BD-4529-B4CC-5FFE8E1C87E2}"/>
    <dgm:cxn modelId="{3588A1C1-DCD0-41C0-9AFD-F8D1F003FB99}" type="presParOf" srcId="{DAF55EF9-CF79-4842-B90D-26150EC62935}" destId="{80F98112-F886-42E2-8EDF-4E02E238551D}" srcOrd="0" destOrd="0" presId="urn:microsoft.com/office/officeart/2005/8/layout/cycle4"/>
    <dgm:cxn modelId="{A1D29B08-6251-4A07-8834-F55801B987D5}" type="presParOf" srcId="{80F98112-F886-42E2-8EDF-4E02E238551D}" destId="{438B8B4A-A39C-4A4D-BAAC-D945A3AC514D}" srcOrd="0" destOrd="0" presId="urn:microsoft.com/office/officeart/2005/8/layout/cycle4"/>
    <dgm:cxn modelId="{0D49D37F-DA89-42E9-991C-D07A94FC9179}" type="presParOf" srcId="{438B8B4A-A39C-4A4D-BAAC-D945A3AC514D}" destId="{F7798BE3-7443-436C-AD50-BEC5660B7BCA}" srcOrd="0" destOrd="0" presId="urn:microsoft.com/office/officeart/2005/8/layout/cycle4"/>
    <dgm:cxn modelId="{E6AE79E4-F2AB-478C-BB77-6F88338396F2}" type="presParOf" srcId="{438B8B4A-A39C-4A4D-BAAC-D945A3AC514D}" destId="{7F80DF74-ABC3-4C6C-8EF7-04C70F3D0AEE}" srcOrd="1" destOrd="0" presId="urn:microsoft.com/office/officeart/2005/8/layout/cycle4"/>
    <dgm:cxn modelId="{6DA33B28-3AFE-4AFD-A2AD-46558DFA5D8B}" type="presParOf" srcId="{80F98112-F886-42E2-8EDF-4E02E238551D}" destId="{941878BC-956A-4B4B-B8AD-802478A163AC}" srcOrd="1" destOrd="0" presId="urn:microsoft.com/office/officeart/2005/8/layout/cycle4"/>
    <dgm:cxn modelId="{7C1E2738-1E38-45A5-A1D8-02CB6744A80D}" type="presParOf" srcId="{941878BC-956A-4B4B-B8AD-802478A163AC}" destId="{CECC16F8-06FE-44C3-89B1-93D18C848231}" srcOrd="0" destOrd="0" presId="urn:microsoft.com/office/officeart/2005/8/layout/cycle4"/>
    <dgm:cxn modelId="{21F415BE-0947-477B-911C-FBE083FCBD90}" type="presParOf" srcId="{941878BC-956A-4B4B-B8AD-802478A163AC}" destId="{427968E7-BFC2-4D42-9B6A-9710E84FCF91}" srcOrd="1" destOrd="0" presId="urn:microsoft.com/office/officeart/2005/8/layout/cycle4"/>
    <dgm:cxn modelId="{6A41978B-514F-485D-83F0-9156C251DB32}" type="presParOf" srcId="{80F98112-F886-42E2-8EDF-4E02E238551D}" destId="{4E187E9E-9AAA-40FA-BDAD-1F8558AB0F8A}" srcOrd="2" destOrd="0" presId="urn:microsoft.com/office/officeart/2005/8/layout/cycle4"/>
    <dgm:cxn modelId="{DA086D25-2081-4E68-BCE3-CE076BC41A16}" type="presParOf" srcId="{4E187E9E-9AAA-40FA-BDAD-1F8558AB0F8A}" destId="{57325BE3-9074-4E2B-B302-EE8A96767F4C}" srcOrd="0" destOrd="0" presId="urn:microsoft.com/office/officeart/2005/8/layout/cycle4"/>
    <dgm:cxn modelId="{64A42955-F094-4A22-A7F5-197AA967AE95}" type="presParOf" srcId="{4E187E9E-9AAA-40FA-BDAD-1F8558AB0F8A}" destId="{07854553-8733-4831-AD0A-D862867E78FF}" srcOrd="1" destOrd="0" presId="urn:microsoft.com/office/officeart/2005/8/layout/cycle4"/>
    <dgm:cxn modelId="{D370A5D1-1537-4ACB-B91D-B1BAF3639FF1}" type="presParOf" srcId="{80F98112-F886-42E2-8EDF-4E02E238551D}" destId="{2F9A09A4-B278-481B-B306-89D381482173}" srcOrd="3" destOrd="0" presId="urn:microsoft.com/office/officeart/2005/8/layout/cycle4"/>
    <dgm:cxn modelId="{22C57C47-2351-433A-A451-8DFDBFDDC642}" type="presParOf" srcId="{2F9A09A4-B278-481B-B306-89D381482173}" destId="{CD36A1EE-9975-42EB-A349-0469F6176124}" srcOrd="0" destOrd="0" presId="urn:microsoft.com/office/officeart/2005/8/layout/cycle4"/>
    <dgm:cxn modelId="{CB4B1A2C-7FAC-47F9-A405-B1373B0F79D5}" type="presParOf" srcId="{2F9A09A4-B278-481B-B306-89D381482173}" destId="{CC7A52CF-1B6E-49F6-9677-2466F2EF0F6B}" srcOrd="1" destOrd="0" presId="urn:microsoft.com/office/officeart/2005/8/layout/cycle4"/>
    <dgm:cxn modelId="{8EB51827-BD3D-4C35-ADFB-28A77B3EBD95}" type="presParOf" srcId="{80F98112-F886-42E2-8EDF-4E02E238551D}" destId="{33710714-07E1-4356-99B7-F8A6B6BD5503}" srcOrd="4" destOrd="0" presId="urn:microsoft.com/office/officeart/2005/8/layout/cycle4"/>
    <dgm:cxn modelId="{93CDF6D0-6E87-418F-9F5E-37AFDCC913A3}" type="presParOf" srcId="{DAF55EF9-CF79-4842-B90D-26150EC62935}" destId="{C2FFA74D-17C2-4179-9E7E-670D23F3E1E2}" srcOrd="1" destOrd="0" presId="urn:microsoft.com/office/officeart/2005/8/layout/cycle4"/>
    <dgm:cxn modelId="{6829B33A-4750-44A0-9D32-FCA67E2C53A8}" type="presParOf" srcId="{C2FFA74D-17C2-4179-9E7E-670D23F3E1E2}" destId="{243B695A-A4E6-4D56-BBED-60D74B4CBF2E}" srcOrd="0" destOrd="0" presId="urn:microsoft.com/office/officeart/2005/8/layout/cycle4"/>
    <dgm:cxn modelId="{91E17878-9EA0-4449-80EB-094486FFBE8B}" type="presParOf" srcId="{C2FFA74D-17C2-4179-9E7E-670D23F3E1E2}" destId="{2A317CBA-23D1-42DA-A40D-CC97B37B3F02}" srcOrd="1" destOrd="0" presId="urn:microsoft.com/office/officeart/2005/8/layout/cycle4"/>
    <dgm:cxn modelId="{5F7DCCE0-4AE5-487D-9CFE-416933D84415}" type="presParOf" srcId="{C2FFA74D-17C2-4179-9E7E-670D23F3E1E2}" destId="{88A2DC09-794B-4308-A1B0-36BC0C81D972}" srcOrd="2" destOrd="0" presId="urn:microsoft.com/office/officeart/2005/8/layout/cycle4"/>
    <dgm:cxn modelId="{4DF6EE3E-5DF1-479A-9B38-8546450FBE61}" type="presParOf" srcId="{C2FFA74D-17C2-4179-9E7E-670D23F3E1E2}" destId="{B9C3A5D8-3CEA-4A6F-93A6-010CF6EC479B}" srcOrd="3" destOrd="0" presId="urn:microsoft.com/office/officeart/2005/8/layout/cycle4"/>
    <dgm:cxn modelId="{85CDBEFB-BA1B-40AA-BA33-296E5516ED8D}" type="presParOf" srcId="{C2FFA74D-17C2-4179-9E7E-670D23F3E1E2}" destId="{470845D2-B1D1-4933-8190-8DAA310AD579}" srcOrd="4" destOrd="0" presId="urn:microsoft.com/office/officeart/2005/8/layout/cycle4"/>
    <dgm:cxn modelId="{2C687266-5A8D-48B5-8591-1311348A6A5C}" type="presParOf" srcId="{DAF55EF9-CF79-4842-B90D-26150EC62935}" destId="{17916717-CB4A-4B62-ADBF-C23FF30F1855}" srcOrd="2" destOrd="0" presId="urn:microsoft.com/office/officeart/2005/8/layout/cycle4"/>
    <dgm:cxn modelId="{6ECED837-C922-498B-85CA-F651754A3942}" type="presParOf" srcId="{DAF55EF9-CF79-4842-B90D-26150EC62935}" destId="{76DA5DF0-0646-452D-A62B-453971AE2CA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7CB15-ECB4-458A-9E94-4B11108AA5D0}">
      <dsp:nvSpPr>
        <dsp:cNvPr id="0" name=""/>
        <dsp:cNvSpPr/>
      </dsp:nvSpPr>
      <dsp:spPr>
        <a:xfrm>
          <a:off x="2906277" y="3025573"/>
          <a:ext cx="2406700" cy="24067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 smtClean="0"/>
            <a:t>Boldog, csapatban működni tudó felnőtt</a:t>
          </a:r>
          <a:endParaRPr lang="hu-HU" sz="2600" kern="1200" dirty="0"/>
        </a:p>
      </dsp:txBody>
      <dsp:txXfrm>
        <a:off x="3258730" y="3378026"/>
        <a:ext cx="1701794" cy="1701794"/>
      </dsp:txXfrm>
    </dsp:sp>
    <dsp:sp modelId="{8E2FB541-B13A-443E-A0AE-87E18889F754}">
      <dsp:nvSpPr>
        <dsp:cNvPr id="0" name=""/>
        <dsp:cNvSpPr/>
      </dsp:nvSpPr>
      <dsp:spPr>
        <a:xfrm rot="8800338">
          <a:off x="1477094" y="513509"/>
          <a:ext cx="1498714" cy="56429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89ADB-4ED2-4306-8FC3-485142B1A57D}">
      <dsp:nvSpPr>
        <dsp:cNvPr id="0" name=""/>
        <dsp:cNvSpPr/>
      </dsp:nvSpPr>
      <dsp:spPr>
        <a:xfrm>
          <a:off x="252442" y="1414012"/>
          <a:ext cx="2286365" cy="1829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kirekesztettség</a:t>
          </a:r>
          <a:endParaRPr lang="hu-HU" sz="2400" kern="1200" dirty="0"/>
        </a:p>
      </dsp:txBody>
      <dsp:txXfrm>
        <a:off x="306014" y="1467584"/>
        <a:ext cx="2179221" cy="1721948"/>
      </dsp:txXfrm>
    </dsp:sp>
    <dsp:sp modelId="{62B38E0C-17B2-4FCF-A012-028EC51B25DF}">
      <dsp:nvSpPr>
        <dsp:cNvPr id="0" name=""/>
        <dsp:cNvSpPr/>
      </dsp:nvSpPr>
      <dsp:spPr>
        <a:xfrm rot="16200000">
          <a:off x="3112731" y="1569680"/>
          <a:ext cx="1993793" cy="68590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39BCB3-B77B-4DBE-9975-D789E6B155EE}">
      <dsp:nvSpPr>
        <dsp:cNvPr id="0" name=""/>
        <dsp:cNvSpPr/>
      </dsp:nvSpPr>
      <dsp:spPr>
        <a:xfrm>
          <a:off x="2966445" y="1192"/>
          <a:ext cx="2286365" cy="1829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A „mai</a:t>
          </a:r>
          <a:r>
            <a:rPr lang="hu-HU" sz="2400" kern="1200" dirty="0" smtClean="0"/>
            <a:t>” gyermek társas kapcsolatai</a:t>
          </a:r>
          <a:endParaRPr lang="hu-HU" sz="2400" kern="1200" dirty="0"/>
        </a:p>
      </dsp:txBody>
      <dsp:txXfrm>
        <a:off x="3020017" y="54764"/>
        <a:ext cx="2179221" cy="1721948"/>
      </dsp:txXfrm>
    </dsp:sp>
    <dsp:sp modelId="{22FA5CC3-5AF4-4342-B218-20CF4F123574}">
      <dsp:nvSpPr>
        <dsp:cNvPr id="0" name=""/>
        <dsp:cNvSpPr/>
      </dsp:nvSpPr>
      <dsp:spPr>
        <a:xfrm rot="1664512">
          <a:off x="5222402" y="516400"/>
          <a:ext cx="1592522" cy="55892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547CB-5FF9-4679-8801-1ECBA2ADCBF0}">
      <dsp:nvSpPr>
        <dsp:cNvPr id="0" name=""/>
        <dsp:cNvSpPr/>
      </dsp:nvSpPr>
      <dsp:spPr>
        <a:xfrm>
          <a:off x="5680447" y="1414012"/>
          <a:ext cx="2286365" cy="1829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„bezárkózás”</a:t>
          </a:r>
          <a:endParaRPr lang="hu-HU" sz="2400" kern="1200" dirty="0"/>
        </a:p>
      </dsp:txBody>
      <dsp:txXfrm>
        <a:off x="5734019" y="1467584"/>
        <a:ext cx="2179221" cy="1721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325BE3-9074-4E2B-B302-EE8A96767F4C}">
      <dsp:nvSpPr>
        <dsp:cNvPr id="0" name=""/>
        <dsp:cNvSpPr/>
      </dsp:nvSpPr>
      <dsp:spPr>
        <a:xfrm>
          <a:off x="4809558" y="4015166"/>
          <a:ext cx="2916900" cy="18894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r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700" kern="1200" dirty="0" smtClean="0"/>
            <a:t>Gyors döntések</a:t>
          </a:r>
          <a:endParaRPr lang="hu-HU" sz="2700" kern="1200" dirty="0"/>
        </a:p>
      </dsp:txBody>
      <dsp:txXfrm>
        <a:off x="5726134" y="4529044"/>
        <a:ext cx="1958818" cy="1334105"/>
      </dsp:txXfrm>
    </dsp:sp>
    <dsp:sp modelId="{CD36A1EE-9975-42EB-A349-0469F6176124}">
      <dsp:nvSpPr>
        <dsp:cNvPr id="0" name=""/>
        <dsp:cNvSpPr/>
      </dsp:nvSpPr>
      <dsp:spPr>
        <a:xfrm>
          <a:off x="50405" y="4015166"/>
          <a:ext cx="2916900" cy="18894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400" kern="1200" dirty="0" smtClean="0"/>
            <a:t>Játszma-elemzések</a:t>
          </a:r>
          <a:endParaRPr lang="hu-HU" sz="2400" kern="1200" dirty="0"/>
        </a:p>
      </dsp:txBody>
      <dsp:txXfrm>
        <a:off x="91911" y="4529044"/>
        <a:ext cx="1958818" cy="1334105"/>
      </dsp:txXfrm>
    </dsp:sp>
    <dsp:sp modelId="{CECC16F8-06FE-44C3-89B1-93D18C848231}">
      <dsp:nvSpPr>
        <dsp:cNvPr id="0" name=""/>
        <dsp:cNvSpPr/>
      </dsp:nvSpPr>
      <dsp:spPr>
        <a:xfrm>
          <a:off x="4809558" y="0"/>
          <a:ext cx="2916900" cy="18894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3000" kern="1200" dirty="0" smtClean="0"/>
            <a:t>Társas-játékok</a:t>
          </a:r>
          <a:endParaRPr lang="hu-HU" sz="3000" kern="1200" dirty="0"/>
        </a:p>
      </dsp:txBody>
      <dsp:txXfrm>
        <a:off x="5726134" y="41506"/>
        <a:ext cx="1958818" cy="1334105"/>
      </dsp:txXfrm>
    </dsp:sp>
    <dsp:sp modelId="{F7798BE3-7443-436C-AD50-BEC5660B7BCA}">
      <dsp:nvSpPr>
        <dsp:cNvPr id="0" name=""/>
        <dsp:cNvSpPr/>
      </dsp:nvSpPr>
      <dsp:spPr>
        <a:xfrm>
          <a:off x="50405" y="0"/>
          <a:ext cx="2916900" cy="18894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3000" kern="1200" dirty="0" smtClean="0"/>
            <a:t>Logikai játékok</a:t>
          </a:r>
          <a:endParaRPr lang="hu-HU" sz="3000" kern="1200" dirty="0"/>
        </a:p>
      </dsp:txBody>
      <dsp:txXfrm>
        <a:off x="91911" y="41506"/>
        <a:ext cx="1958818" cy="1334105"/>
      </dsp:txXfrm>
    </dsp:sp>
    <dsp:sp modelId="{243B695A-A4E6-4D56-BBED-60D74B4CBF2E}">
      <dsp:nvSpPr>
        <dsp:cNvPr id="0" name=""/>
        <dsp:cNvSpPr/>
      </dsp:nvSpPr>
      <dsp:spPr>
        <a:xfrm>
          <a:off x="1272669" y="336565"/>
          <a:ext cx="2556716" cy="255671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Logikai matematikai tartalom</a:t>
          </a:r>
          <a:endParaRPr lang="hu-HU" sz="2000" kern="1200" dirty="0"/>
        </a:p>
      </dsp:txBody>
      <dsp:txXfrm>
        <a:off x="2021514" y="1085410"/>
        <a:ext cx="1807871" cy="1807871"/>
      </dsp:txXfrm>
    </dsp:sp>
    <dsp:sp modelId="{2A317CBA-23D1-42DA-A40D-CC97B37B3F02}">
      <dsp:nvSpPr>
        <dsp:cNvPr id="0" name=""/>
        <dsp:cNvSpPr/>
      </dsp:nvSpPr>
      <dsp:spPr>
        <a:xfrm rot="5400000">
          <a:off x="3947478" y="336565"/>
          <a:ext cx="2556716" cy="255671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Interperszonális kapcsolatokban fejlődés, kommunikáció</a:t>
          </a:r>
          <a:endParaRPr lang="hu-HU" sz="1600" kern="1200" dirty="0"/>
        </a:p>
      </dsp:txBody>
      <dsp:txXfrm rot="-5400000">
        <a:off x="3947478" y="1085410"/>
        <a:ext cx="1807871" cy="1807871"/>
      </dsp:txXfrm>
    </dsp:sp>
    <dsp:sp modelId="{88A2DC09-794B-4308-A1B0-36BC0C81D972}">
      <dsp:nvSpPr>
        <dsp:cNvPr id="0" name=""/>
        <dsp:cNvSpPr/>
      </dsp:nvSpPr>
      <dsp:spPr>
        <a:xfrm rot="10800000">
          <a:off x="3947478" y="3011374"/>
          <a:ext cx="2556716" cy="255671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Több szempontból látni, szempontot váltani</a:t>
          </a:r>
          <a:endParaRPr lang="hu-HU" sz="2000" kern="1200" dirty="0"/>
        </a:p>
      </dsp:txBody>
      <dsp:txXfrm rot="10800000">
        <a:off x="3947478" y="3011374"/>
        <a:ext cx="1807871" cy="1807871"/>
      </dsp:txXfrm>
    </dsp:sp>
    <dsp:sp modelId="{B9C3A5D8-3CEA-4A6F-93A6-010CF6EC479B}">
      <dsp:nvSpPr>
        <dsp:cNvPr id="0" name=""/>
        <dsp:cNvSpPr/>
      </dsp:nvSpPr>
      <dsp:spPr>
        <a:xfrm rot="16200000">
          <a:off x="1272669" y="3011374"/>
          <a:ext cx="2556716" cy="255671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err="1" smtClean="0"/>
            <a:t>Továbbgon-dolás</a:t>
          </a:r>
          <a:r>
            <a:rPr lang="hu-HU" sz="2000" kern="1200" dirty="0" smtClean="0"/>
            <a:t>, lényeglátás</a:t>
          </a:r>
          <a:endParaRPr lang="hu-HU" sz="2000" kern="1200" dirty="0"/>
        </a:p>
      </dsp:txBody>
      <dsp:txXfrm rot="5400000">
        <a:off x="2021514" y="3011374"/>
        <a:ext cx="1807871" cy="1807871"/>
      </dsp:txXfrm>
    </dsp:sp>
    <dsp:sp modelId="{17916717-CB4A-4B62-ADBF-C23FF30F1855}">
      <dsp:nvSpPr>
        <dsp:cNvPr id="0" name=""/>
        <dsp:cNvSpPr/>
      </dsp:nvSpPr>
      <dsp:spPr>
        <a:xfrm>
          <a:off x="3447058" y="2420908"/>
          <a:ext cx="882746" cy="76760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A5DF0-0646-452D-A62B-453971AE2CA2}">
      <dsp:nvSpPr>
        <dsp:cNvPr id="0" name=""/>
        <dsp:cNvSpPr/>
      </dsp:nvSpPr>
      <dsp:spPr>
        <a:xfrm rot="10800000">
          <a:off x="3447058" y="2716141"/>
          <a:ext cx="882746" cy="76760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ím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Alcím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0" name="Dátum hely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F8CC-CEF1-455C-8D79-E0E36449AB1C}" type="datetimeFigureOut">
              <a:rPr lang="hu-HU" smtClean="0"/>
              <a:t>2014.10.09.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AA134-1823-4FA7-93E2-079216410A72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F8CC-CEF1-455C-8D79-E0E36449AB1C}" type="datetimeFigureOut">
              <a:rPr lang="hu-HU" smtClean="0"/>
              <a:t>2014.10.09.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AA134-1823-4FA7-93E2-079216410A7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F8CC-CEF1-455C-8D79-E0E36449AB1C}" type="datetimeFigureOut">
              <a:rPr lang="hu-HU" smtClean="0"/>
              <a:t>2014.10.09.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AA134-1823-4FA7-93E2-079216410A7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F8CC-CEF1-455C-8D79-E0E36449AB1C}" type="datetimeFigureOut">
              <a:rPr lang="hu-HU" smtClean="0"/>
              <a:t>2014.10.09.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AA134-1823-4FA7-93E2-079216410A7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zabadkézi sokszög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F8CC-CEF1-455C-8D79-E0E36449AB1C}" type="datetimeFigureOut">
              <a:rPr lang="hu-HU" smtClean="0"/>
              <a:t>2014.10.09.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AA134-1823-4FA7-93E2-079216410A72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F8CC-CEF1-455C-8D79-E0E36449AB1C}" type="datetimeFigureOut">
              <a:rPr lang="hu-HU" smtClean="0"/>
              <a:t>2014.10.09.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AA134-1823-4FA7-93E2-079216410A7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F8CC-CEF1-455C-8D79-E0E36449AB1C}" type="datetimeFigureOut">
              <a:rPr lang="hu-HU" smtClean="0"/>
              <a:t>2014.10.09.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AA134-1823-4FA7-93E2-079216410A7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F8CC-CEF1-455C-8D79-E0E36449AB1C}" type="datetimeFigureOut">
              <a:rPr lang="hu-HU" smtClean="0"/>
              <a:t>2014.10.09.</a:t>
            </a:fld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8AA134-1823-4FA7-93E2-079216410A72}" type="slidenum">
              <a:rPr lang="hu-HU" smtClean="0"/>
              <a:t>‹#›</a:t>
            </a:fld>
            <a:endParaRPr lang="hu-HU"/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F8CC-CEF1-455C-8D79-E0E36449AB1C}" type="datetimeFigureOut">
              <a:rPr lang="hu-HU" smtClean="0"/>
              <a:t>2014.10.09.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AA134-1823-4FA7-93E2-079216410A7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F8CC-CEF1-455C-8D79-E0E36449AB1C}" type="datetimeFigureOut">
              <a:rPr lang="hu-HU" smtClean="0"/>
              <a:t>2014.10.09.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E8AA134-1823-4FA7-93E2-079216410A7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6473F8CC-CEF1-455C-8D79-E0E36449AB1C}" type="datetimeFigureOut">
              <a:rPr lang="hu-HU" smtClean="0"/>
              <a:t>2014.10.09.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AA134-1823-4FA7-93E2-079216410A7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abadkézi sokszög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zabadkézi sokszög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ím hely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Szöveg hely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473F8CC-CEF1-455C-8D79-E0E36449AB1C}" type="datetimeFigureOut">
              <a:rPr lang="hu-HU" smtClean="0"/>
              <a:t>2014.10.09.</a:t>
            </a:fld>
            <a:endParaRPr lang="hu-HU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E8AA134-1823-4FA7-93E2-079216410A72}" type="slidenum">
              <a:rPr lang="hu-HU" smtClean="0"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1944216"/>
          </a:xfrm>
        </p:spPr>
        <p:txBody>
          <a:bodyPr>
            <a:noAutofit/>
          </a:bodyPr>
          <a:lstStyle/>
          <a:p>
            <a:r>
              <a:rPr lang="hu-HU" sz="6600" b="1" dirty="0" smtClean="0"/>
              <a:t>Vermes Miklós Általános Iskola</a:t>
            </a:r>
            <a:endParaRPr lang="hu-HU" sz="66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2281808"/>
          </a:xfrm>
        </p:spPr>
        <p:txBody>
          <a:bodyPr/>
          <a:lstStyle/>
          <a:p>
            <a:r>
              <a:rPr lang="hu-HU" dirty="0" smtClean="0"/>
              <a:t>Gazdagító programpárok</a:t>
            </a:r>
          </a:p>
          <a:p>
            <a:r>
              <a:rPr lang="hu-HU" dirty="0" smtClean="0"/>
              <a:t>Logikai-matematikai tehetséggondozás</a:t>
            </a:r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14401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0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20072" y="1124744"/>
            <a:ext cx="3923928" cy="1152128"/>
          </a:xfrm>
        </p:spPr>
        <p:txBody>
          <a:bodyPr>
            <a:normAutofit fontScale="90000"/>
          </a:bodyPr>
          <a:lstStyle/>
          <a:p>
            <a:r>
              <a:rPr lang="hu-HU" sz="4400" b="1" cap="all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STRUCTURO</a:t>
            </a:r>
            <a:r>
              <a:rPr lang="hu-HU" sz="44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/>
            </a:r>
            <a:br>
              <a:rPr lang="hu-HU" sz="44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sz="44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/>
            </a:r>
            <a:br>
              <a:rPr lang="hu-HU" sz="44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sz="44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    SZÍNKÉP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1"/>
            <a:ext cx="4982220" cy="332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64904"/>
            <a:ext cx="528982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0912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09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8435280" cy="2075830"/>
          </a:xfrm>
        </p:spPr>
        <p:txBody>
          <a:bodyPr>
            <a:noAutofit/>
          </a:bodyPr>
          <a:lstStyle/>
          <a:p>
            <a:r>
              <a:rPr lang="hu-HU" sz="44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PÁNIK A </a:t>
            </a:r>
            <a:br>
              <a:rPr lang="hu-HU" sz="44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sz="44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LABORBAN</a:t>
            </a:r>
            <a:endParaRPr lang="hu-HU" sz="4400" b="1" cap="all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349" y="44624"/>
            <a:ext cx="572165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5788553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77072"/>
            <a:ext cx="1957759" cy="245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5616" y="0"/>
            <a:ext cx="7571184" cy="1416050"/>
          </a:xfrm>
        </p:spPr>
        <p:txBody>
          <a:bodyPr>
            <a:normAutofit/>
          </a:bodyPr>
          <a:lstStyle/>
          <a:p>
            <a:r>
              <a:rPr lang="hu-HU" sz="44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HANOI TORNYAI</a:t>
            </a:r>
            <a:endParaRPr lang="hu-HU" sz="4400" b="1" cap="all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94" y="1472863"/>
            <a:ext cx="7187682" cy="53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44" y="0"/>
            <a:ext cx="2447256" cy="214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69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4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KISZÚRÓS MEMÓRIA</a:t>
            </a:r>
            <a:endParaRPr lang="hu-HU" sz="4400" b="1" cap="all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848872" cy="523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654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075240" cy="2088232"/>
          </a:xfrm>
        </p:spPr>
        <p:txBody>
          <a:bodyPr>
            <a:noAutofit/>
          </a:bodyPr>
          <a:lstStyle/>
          <a:p>
            <a:r>
              <a:rPr lang="hu-HU" sz="44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CSALAFINTA </a:t>
            </a:r>
            <a:r>
              <a:rPr lang="hu-HU" sz="44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/>
            </a:r>
            <a:br>
              <a:rPr lang="hu-HU" sz="44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sz="44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KERÍTÉS  </a:t>
            </a:r>
            <a:r>
              <a:rPr lang="hu-HU" sz="20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/>
            </a:r>
            <a:br>
              <a:rPr lang="hu-HU" sz="20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sz="20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/>
            </a:r>
            <a:br>
              <a:rPr lang="hu-HU" sz="20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sz="44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SZÁMTORONY</a:t>
            </a:r>
            <a:endParaRPr lang="hu-HU" sz="4400" b="1" cap="all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499690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940"/>
            <a:ext cx="4716015" cy="35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artalom helye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67" y="3573016"/>
            <a:ext cx="4374713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42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pPr algn="ctr"/>
            <a:r>
              <a:rPr lang="hu-HU" sz="44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KALAPVADÁSZAT</a:t>
            </a:r>
            <a:endParaRPr lang="hu-HU" sz="4400" b="1" cap="all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003232" cy="534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5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8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LOGI-KA-RÓK</a:t>
            </a:r>
            <a:endParaRPr lang="hu-H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577491" cy="505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67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0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KÖSZÖNET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7" name="Picture 3" descr="G:\ppp2\képek\játékkészítés 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16" y="24052"/>
            <a:ext cx="5085184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ppp2\képek\játékkészítés a szülőkk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2" y="1707144"/>
            <a:ext cx="5150856" cy="51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2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6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elemei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844824"/>
            <a:ext cx="7787208" cy="4281339"/>
          </a:xfrm>
        </p:spPr>
        <p:txBody>
          <a:bodyPr/>
          <a:lstStyle/>
          <a:p>
            <a:r>
              <a:rPr lang="hu-HU" dirty="0"/>
              <a:t> logikai </a:t>
            </a:r>
            <a:r>
              <a:rPr lang="hu-HU" dirty="0" smtClean="0"/>
              <a:t>játszóház a csillagász-szakkörösökkel</a:t>
            </a:r>
          </a:p>
          <a:p>
            <a:r>
              <a:rPr lang="hu-HU" b="1" dirty="0">
                <a:solidFill>
                  <a:srgbClr val="0070C0"/>
                </a:solidFill>
              </a:rPr>
              <a:t>játékok </a:t>
            </a:r>
            <a:r>
              <a:rPr lang="hu-HU" b="1" dirty="0" smtClean="0">
                <a:solidFill>
                  <a:srgbClr val="0070C0"/>
                </a:solidFill>
              </a:rPr>
              <a:t>készítése a </a:t>
            </a:r>
            <a:r>
              <a:rPr lang="hu-HU" b="1" dirty="0">
                <a:solidFill>
                  <a:srgbClr val="0070C0"/>
                </a:solidFill>
              </a:rPr>
              <a:t>szülők </a:t>
            </a:r>
            <a:r>
              <a:rPr lang="hu-HU" b="1" dirty="0" smtClean="0">
                <a:solidFill>
                  <a:srgbClr val="0070C0"/>
                </a:solidFill>
              </a:rPr>
              <a:t>bevonásával</a:t>
            </a:r>
          </a:p>
          <a:p>
            <a:r>
              <a:rPr lang="hu-HU" dirty="0" smtClean="0"/>
              <a:t>ELTE </a:t>
            </a:r>
            <a:r>
              <a:rPr lang="hu-HU" dirty="0"/>
              <a:t>Matematikai Múzeum </a:t>
            </a:r>
            <a:r>
              <a:rPr lang="hu-HU" dirty="0" smtClean="0"/>
              <a:t>látogatása</a:t>
            </a:r>
          </a:p>
          <a:p>
            <a:r>
              <a:rPr lang="hu-HU" dirty="0" smtClean="0"/>
              <a:t>Kirándulás: Hortobágy: Csillagpark</a:t>
            </a:r>
            <a:r>
              <a:rPr lang="hu-HU" dirty="0"/>
              <a:t>, Madárkórház, </a:t>
            </a:r>
            <a:r>
              <a:rPr lang="hu-HU" dirty="0" smtClean="0"/>
              <a:t>Eger: Varázstorony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066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6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ÓRIÁS JÁTÉKOK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435598" y="1600200"/>
            <a:ext cx="3600897" cy="4525963"/>
          </a:xfrm>
        </p:spPr>
        <p:txBody>
          <a:bodyPr/>
          <a:lstStyle/>
          <a:p>
            <a:r>
              <a:rPr lang="hu-HU" dirty="0">
                <a:solidFill>
                  <a:srgbClr val="00B0F0"/>
                </a:solidFill>
              </a:rPr>
              <a:t>Nem elkülönítve fejlesztjük a tehetséget</a:t>
            </a:r>
          </a:p>
          <a:p>
            <a:r>
              <a:rPr lang="hu-HU" dirty="0" smtClean="0"/>
              <a:t>Kiszolgáljuk a gyermeki igényeket </a:t>
            </a:r>
            <a:r>
              <a:rPr lang="hu-HU" sz="4000" b="1" dirty="0" smtClean="0">
                <a:solidFill>
                  <a:srgbClr val="00B0F0"/>
                </a:solidFill>
              </a:rPr>
              <a:t>(JÁTÉK)</a:t>
            </a:r>
          </a:p>
          <a:p>
            <a:r>
              <a:rPr lang="hu-HU" dirty="0" smtClean="0"/>
              <a:t>Érdeklődésüket felkeltjük a logikai-matematikai tartalom iránt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1" y="1988840"/>
            <a:ext cx="528953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46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72107299"/>
              </p:ext>
            </p:extLst>
          </p:nvPr>
        </p:nvGraphicFramePr>
        <p:xfrm>
          <a:off x="457200" y="692696"/>
          <a:ext cx="8219256" cy="543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970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1309106" y="332656"/>
            <a:ext cx="6299418" cy="5793506"/>
            <a:chOff x="1309106" y="332656"/>
            <a:chExt cx="6299418" cy="5793506"/>
          </a:xfrm>
        </p:grpSpPr>
        <p:sp>
          <p:nvSpPr>
            <p:cNvPr id="7" name="Szabadkézi sokszög 6"/>
            <p:cNvSpPr/>
            <p:nvPr/>
          </p:nvSpPr>
          <p:spPr>
            <a:xfrm>
              <a:off x="4115412" y="332656"/>
              <a:ext cx="2001674" cy="2090794"/>
            </a:xfrm>
            <a:custGeom>
              <a:avLst/>
              <a:gdLst>
                <a:gd name="connsiteX0" fmla="*/ 0 w 2090794"/>
                <a:gd name="connsiteY0" fmla="*/ 1000837 h 2001674"/>
                <a:gd name="connsiteX1" fmla="*/ 500419 w 2090794"/>
                <a:gd name="connsiteY1" fmla="*/ 0 h 2001674"/>
                <a:gd name="connsiteX2" fmla="*/ 1590376 w 2090794"/>
                <a:gd name="connsiteY2" fmla="*/ 0 h 2001674"/>
                <a:gd name="connsiteX3" fmla="*/ 2090794 w 2090794"/>
                <a:gd name="connsiteY3" fmla="*/ 1000837 h 2001674"/>
                <a:gd name="connsiteX4" fmla="*/ 1590376 w 2090794"/>
                <a:gd name="connsiteY4" fmla="*/ 2001674 h 2001674"/>
                <a:gd name="connsiteX5" fmla="*/ 500419 w 2090794"/>
                <a:gd name="connsiteY5" fmla="*/ 2001674 h 2001674"/>
                <a:gd name="connsiteX6" fmla="*/ 0 w 2090794"/>
                <a:gd name="connsiteY6" fmla="*/ 1000837 h 2001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0794" h="2001674">
                  <a:moveTo>
                    <a:pt x="1045397" y="0"/>
                  </a:moveTo>
                  <a:lnTo>
                    <a:pt x="2090793" y="479089"/>
                  </a:lnTo>
                  <a:lnTo>
                    <a:pt x="2090793" y="1522586"/>
                  </a:lnTo>
                  <a:lnTo>
                    <a:pt x="1045397" y="2001674"/>
                  </a:lnTo>
                  <a:lnTo>
                    <a:pt x="1" y="1522586"/>
                  </a:lnTo>
                  <a:lnTo>
                    <a:pt x="1" y="479089"/>
                  </a:lnTo>
                  <a:lnTo>
                    <a:pt x="1045397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652" tIns="398189" rIns="383652" bIns="398189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1500" kern="1200" dirty="0" smtClean="0"/>
                <a:t>A SAJÁTJÁNÁL JOBB MEGOLDÁST </a:t>
              </a:r>
              <a:r>
                <a:rPr lang="hu-HU" sz="1500" b="1" kern="1200" dirty="0" smtClean="0">
                  <a:solidFill>
                    <a:srgbClr val="0070C0"/>
                  </a:solidFill>
                </a:rPr>
                <a:t>ELFOGADJA</a:t>
              </a:r>
              <a:endParaRPr lang="hu-HU" sz="1500" b="1" kern="1200" dirty="0">
                <a:solidFill>
                  <a:srgbClr val="0070C0"/>
                </a:solidFill>
              </a:endParaRPr>
            </a:p>
          </p:txBody>
        </p:sp>
        <p:sp>
          <p:nvSpPr>
            <p:cNvPr id="8" name="Szabadkézi sokszög 7"/>
            <p:cNvSpPr/>
            <p:nvPr/>
          </p:nvSpPr>
          <p:spPr>
            <a:xfrm>
              <a:off x="5655705" y="855928"/>
              <a:ext cx="1952819" cy="1049903"/>
            </a:xfrm>
            <a:custGeom>
              <a:avLst/>
              <a:gdLst>
                <a:gd name="connsiteX0" fmla="*/ 0 w 1952819"/>
                <a:gd name="connsiteY0" fmla="*/ 0 h 1049903"/>
                <a:gd name="connsiteX1" fmla="*/ 1952819 w 1952819"/>
                <a:gd name="connsiteY1" fmla="*/ 0 h 1049903"/>
                <a:gd name="connsiteX2" fmla="*/ 1952819 w 1952819"/>
                <a:gd name="connsiteY2" fmla="*/ 1049903 h 1049903"/>
                <a:gd name="connsiteX3" fmla="*/ 0 w 1952819"/>
                <a:gd name="connsiteY3" fmla="*/ 1049903 h 1049903"/>
                <a:gd name="connsiteX4" fmla="*/ 0 w 1952819"/>
                <a:gd name="connsiteY4" fmla="*/ 0 h 104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2819" h="1049903">
                  <a:moveTo>
                    <a:pt x="0" y="0"/>
                  </a:moveTo>
                  <a:lnTo>
                    <a:pt x="1952819" y="0"/>
                  </a:lnTo>
                  <a:lnTo>
                    <a:pt x="1952819" y="1049903"/>
                  </a:lnTo>
                  <a:lnTo>
                    <a:pt x="0" y="10499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1700" kern="1200" dirty="0"/>
            </a:p>
          </p:txBody>
        </p:sp>
        <p:sp>
          <p:nvSpPr>
            <p:cNvPr id="9" name="Szabadkézi sokszög 8"/>
            <p:cNvSpPr/>
            <p:nvPr/>
          </p:nvSpPr>
          <p:spPr>
            <a:xfrm>
              <a:off x="1896100" y="376516"/>
              <a:ext cx="1941343" cy="2046934"/>
            </a:xfrm>
            <a:custGeom>
              <a:avLst/>
              <a:gdLst>
                <a:gd name="connsiteX0" fmla="*/ 0 w 2003162"/>
                <a:gd name="connsiteY0" fmla="*/ 941526 h 1883052"/>
                <a:gd name="connsiteX1" fmla="*/ 470763 w 2003162"/>
                <a:gd name="connsiteY1" fmla="*/ 0 h 1883052"/>
                <a:gd name="connsiteX2" fmla="*/ 1532399 w 2003162"/>
                <a:gd name="connsiteY2" fmla="*/ 0 h 1883052"/>
                <a:gd name="connsiteX3" fmla="*/ 2003162 w 2003162"/>
                <a:gd name="connsiteY3" fmla="*/ 941526 h 1883052"/>
                <a:gd name="connsiteX4" fmla="*/ 1532399 w 2003162"/>
                <a:gd name="connsiteY4" fmla="*/ 1883052 h 1883052"/>
                <a:gd name="connsiteX5" fmla="*/ 470763 w 2003162"/>
                <a:gd name="connsiteY5" fmla="*/ 1883052 h 1883052"/>
                <a:gd name="connsiteX6" fmla="*/ 0 w 2003162"/>
                <a:gd name="connsiteY6" fmla="*/ 941526 h 188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3162" h="1883052">
                  <a:moveTo>
                    <a:pt x="1001581" y="0"/>
                  </a:moveTo>
                  <a:lnTo>
                    <a:pt x="2003161" y="442536"/>
                  </a:lnTo>
                  <a:lnTo>
                    <a:pt x="2003161" y="1440516"/>
                  </a:lnTo>
                  <a:lnTo>
                    <a:pt x="1001581" y="1883052"/>
                  </a:lnTo>
                  <a:lnTo>
                    <a:pt x="1" y="1440516"/>
                  </a:lnTo>
                  <a:lnTo>
                    <a:pt x="1" y="442536"/>
                  </a:lnTo>
                  <a:lnTo>
                    <a:pt x="1001581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433" tIns="323851" rIns="304433" bIns="32385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1300" kern="1200" dirty="0" smtClean="0"/>
                <a:t>MÁS GONDOLATAIT MEGHALLGATJA</a:t>
              </a:r>
              <a:endParaRPr lang="hu-HU" sz="1300" kern="1200" dirty="0"/>
            </a:p>
          </p:txBody>
        </p:sp>
        <p:sp>
          <p:nvSpPr>
            <p:cNvPr id="10" name="Szabadkézi sokszög 9"/>
            <p:cNvSpPr/>
            <p:nvPr/>
          </p:nvSpPr>
          <p:spPr>
            <a:xfrm>
              <a:off x="2920352" y="2102920"/>
              <a:ext cx="2041904" cy="2144623"/>
            </a:xfrm>
            <a:custGeom>
              <a:avLst/>
              <a:gdLst>
                <a:gd name="connsiteX0" fmla="*/ 0 w 2085842"/>
                <a:gd name="connsiteY0" fmla="*/ 939151 h 1878302"/>
                <a:gd name="connsiteX1" fmla="*/ 469576 w 2085842"/>
                <a:gd name="connsiteY1" fmla="*/ 0 h 1878302"/>
                <a:gd name="connsiteX2" fmla="*/ 1616267 w 2085842"/>
                <a:gd name="connsiteY2" fmla="*/ 0 h 1878302"/>
                <a:gd name="connsiteX3" fmla="*/ 2085842 w 2085842"/>
                <a:gd name="connsiteY3" fmla="*/ 939151 h 1878302"/>
                <a:gd name="connsiteX4" fmla="*/ 1616267 w 2085842"/>
                <a:gd name="connsiteY4" fmla="*/ 1878302 h 1878302"/>
                <a:gd name="connsiteX5" fmla="*/ 469576 w 2085842"/>
                <a:gd name="connsiteY5" fmla="*/ 1878302 h 1878302"/>
                <a:gd name="connsiteX6" fmla="*/ 0 w 2085842"/>
                <a:gd name="connsiteY6" fmla="*/ 939151 h 187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5842" h="1878302">
                  <a:moveTo>
                    <a:pt x="1042921" y="0"/>
                  </a:moveTo>
                  <a:lnTo>
                    <a:pt x="2085841" y="422853"/>
                  </a:lnTo>
                  <a:lnTo>
                    <a:pt x="2085841" y="1455449"/>
                  </a:lnTo>
                  <a:lnTo>
                    <a:pt x="1042921" y="1878302"/>
                  </a:lnTo>
                  <a:lnTo>
                    <a:pt x="1" y="1455449"/>
                  </a:lnTo>
                  <a:lnTo>
                    <a:pt x="1" y="422853"/>
                  </a:lnTo>
                  <a:lnTo>
                    <a:pt x="1042921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8436" tIns="391305" rIns="358436" bIns="39130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1600" kern="1200" dirty="0" smtClean="0"/>
                <a:t>CSAPATBAN EGYÜTT-MŰKÖDIK</a:t>
              </a:r>
              <a:endParaRPr lang="hu-HU" sz="1600" kern="1200" dirty="0"/>
            </a:p>
          </p:txBody>
        </p:sp>
        <p:sp>
          <p:nvSpPr>
            <p:cNvPr id="11" name="Szabadkézi sokszög 10"/>
            <p:cNvSpPr/>
            <p:nvPr/>
          </p:nvSpPr>
          <p:spPr>
            <a:xfrm>
              <a:off x="1309106" y="2679671"/>
              <a:ext cx="1889825" cy="1049903"/>
            </a:xfrm>
            <a:custGeom>
              <a:avLst/>
              <a:gdLst>
                <a:gd name="connsiteX0" fmla="*/ 0 w 1889825"/>
                <a:gd name="connsiteY0" fmla="*/ 0 h 1049903"/>
                <a:gd name="connsiteX1" fmla="*/ 1889825 w 1889825"/>
                <a:gd name="connsiteY1" fmla="*/ 0 h 1049903"/>
                <a:gd name="connsiteX2" fmla="*/ 1889825 w 1889825"/>
                <a:gd name="connsiteY2" fmla="*/ 1049903 h 1049903"/>
                <a:gd name="connsiteX3" fmla="*/ 0 w 1889825"/>
                <a:gd name="connsiteY3" fmla="*/ 1049903 h 1049903"/>
                <a:gd name="connsiteX4" fmla="*/ 0 w 1889825"/>
                <a:gd name="connsiteY4" fmla="*/ 0 h 104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9825" h="1049903">
                  <a:moveTo>
                    <a:pt x="0" y="0"/>
                  </a:moveTo>
                  <a:lnTo>
                    <a:pt x="1889825" y="0"/>
                  </a:lnTo>
                  <a:lnTo>
                    <a:pt x="1889825" y="1049903"/>
                  </a:lnTo>
                  <a:lnTo>
                    <a:pt x="0" y="10499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1700" kern="1200"/>
            </a:p>
          </p:txBody>
        </p:sp>
        <p:sp>
          <p:nvSpPr>
            <p:cNvPr id="12" name="Szabadkézi sokszög 11"/>
            <p:cNvSpPr/>
            <p:nvPr/>
          </p:nvSpPr>
          <p:spPr>
            <a:xfrm>
              <a:off x="5241184" y="2102920"/>
              <a:ext cx="1943532" cy="2203403"/>
            </a:xfrm>
            <a:custGeom>
              <a:avLst/>
              <a:gdLst>
                <a:gd name="connsiteX0" fmla="*/ 0 w 2010984"/>
                <a:gd name="connsiteY0" fmla="*/ 881416 h 1762831"/>
                <a:gd name="connsiteX1" fmla="*/ 440708 w 2010984"/>
                <a:gd name="connsiteY1" fmla="*/ 0 h 1762831"/>
                <a:gd name="connsiteX2" fmla="*/ 1570276 w 2010984"/>
                <a:gd name="connsiteY2" fmla="*/ 0 h 1762831"/>
                <a:gd name="connsiteX3" fmla="*/ 2010984 w 2010984"/>
                <a:gd name="connsiteY3" fmla="*/ 881416 h 1762831"/>
                <a:gd name="connsiteX4" fmla="*/ 1570276 w 2010984"/>
                <a:gd name="connsiteY4" fmla="*/ 1762831 h 1762831"/>
                <a:gd name="connsiteX5" fmla="*/ 440708 w 2010984"/>
                <a:gd name="connsiteY5" fmla="*/ 1762831 h 1762831"/>
                <a:gd name="connsiteX6" fmla="*/ 0 w 2010984"/>
                <a:gd name="connsiteY6" fmla="*/ 881416 h 176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0984" h="1762831">
                  <a:moveTo>
                    <a:pt x="1005491" y="0"/>
                  </a:moveTo>
                  <a:lnTo>
                    <a:pt x="2010983" y="386325"/>
                  </a:lnTo>
                  <a:lnTo>
                    <a:pt x="2010983" y="1376506"/>
                  </a:lnTo>
                  <a:lnTo>
                    <a:pt x="1005491" y="1762831"/>
                  </a:lnTo>
                  <a:lnTo>
                    <a:pt x="1" y="1376506"/>
                  </a:lnTo>
                  <a:lnTo>
                    <a:pt x="1" y="386325"/>
                  </a:lnTo>
                  <a:lnTo>
                    <a:pt x="1005491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5678" tIns="314486" rIns="275679" bIns="31448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1500" kern="1200" dirty="0" smtClean="0"/>
                <a:t>ÉRVEIT ELMONDJA, VITATKOZIK</a:t>
              </a:r>
              <a:endParaRPr lang="hu-HU" sz="1500" kern="1200" dirty="0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4072071" y="3985795"/>
              <a:ext cx="2140879" cy="2140367"/>
            </a:xfrm>
            <a:custGeom>
              <a:avLst/>
              <a:gdLst>
                <a:gd name="connsiteX0" fmla="*/ 0 w 2140367"/>
                <a:gd name="connsiteY0" fmla="*/ 1070440 h 2140879"/>
                <a:gd name="connsiteX1" fmla="*/ 535092 w 2140367"/>
                <a:gd name="connsiteY1" fmla="*/ 0 h 2140879"/>
                <a:gd name="connsiteX2" fmla="*/ 1605275 w 2140367"/>
                <a:gd name="connsiteY2" fmla="*/ 0 h 2140879"/>
                <a:gd name="connsiteX3" fmla="*/ 2140367 w 2140367"/>
                <a:gd name="connsiteY3" fmla="*/ 1070440 h 2140879"/>
                <a:gd name="connsiteX4" fmla="*/ 1605275 w 2140367"/>
                <a:gd name="connsiteY4" fmla="*/ 2140879 h 2140879"/>
                <a:gd name="connsiteX5" fmla="*/ 535092 w 2140367"/>
                <a:gd name="connsiteY5" fmla="*/ 2140879 h 2140879"/>
                <a:gd name="connsiteX6" fmla="*/ 0 w 2140367"/>
                <a:gd name="connsiteY6" fmla="*/ 1070440 h 2140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0367" h="2140879">
                  <a:moveTo>
                    <a:pt x="1070183" y="0"/>
                  </a:moveTo>
                  <a:lnTo>
                    <a:pt x="2140367" y="535220"/>
                  </a:lnTo>
                  <a:lnTo>
                    <a:pt x="2140367" y="1605659"/>
                  </a:lnTo>
                  <a:lnTo>
                    <a:pt x="1070183" y="2140879"/>
                  </a:lnTo>
                  <a:lnTo>
                    <a:pt x="0" y="1605659"/>
                  </a:lnTo>
                  <a:lnTo>
                    <a:pt x="0" y="535220"/>
                  </a:lnTo>
                  <a:lnTo>
                    <a:pt x="1070183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1583" tIns="421498" rIns="421583" bIns="42149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1700" kern="1200" dirty="0" smtClean="0"/>
                <a:t>A CSAPAT SIKERÉNEK ÖRÜL</a:t>
              </a:r>
              <a:endParaRPr lang="hu-HU" sz="1700" kern="1200" dirty="0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5655705" y="4528200"/>
              <a:ext cx="1952819" cy="1049903"/>
            </a:xfrm>
            <a:custGeom>
              <a:avLst/>
              <a:gdLst>
                <a:gd name="connsiteX0" fmla="*/ 0 w 1952819"/>
                <a:gd name="connsiteY0" fmla="*/ 0 h 1049903"/>
                <a:gd name="connsiteX1" fmla="*/ 1952819 w 1952819"/>
                <a:gd name="connsiteY1" fmla="*/ 0 h 1049903"/>
                <a:gd name="connsiteX2" fmla="*/ 1952819 w 1952819"/>
                <a:gd name="connsiteY2" fmla="*/ 1049903 h 1049903"/>
                <a:gd name="connsiteX3" fmla="*/ 0 w 1952819"/>
                <a:gd name="connsiteY3" fmla="*/ 1049903 h 1049903"/>
                <a:gd name="connsiteX4" fmla="*/ 0 w 1952819"/>
                <a:gd name="connsiteY4" fmla="*/ 0 h 104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2819" h="1049903">
                  <a:moveTo>
                    <a:pt x="0" y="0"/>
                  </a:moveTo>
                  <a:lnTo>
                    <a:pt x="1952819" y="0"/>
                  </a:lnTo>
                  <a:lnTo>
                    <a:pt x="1952819" y="1049903"/>
                  </a:lnTo>
                  <a:lnTo>
                    <a:pt x="0" y="10499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1700" kern="1200" dirty="0"/>
            </a:p>
          </p:txBody>
        </p:sp>
        <p:sp>
          <p:nvSpPr>
            <p:cNvPr id="15" name="Szabadkézi sokszög 14"/>
            <p:cNvSpPr/>
            <p:nvPr/>
          </p:nvSpPr>
          <p:spPr>
            <a:xfrm>
              <a:off x="2003260" y="4031518"/>
              <a:ext cx="1834184" cy="2094644"/>
            </a:xfrm>
            <a:custGeom>
              <a:avLst/>
              <a:gdLst>
                <a:gd name="connsiteX0" fmla="*/ 0 w 2094644"/>
                <a:gd name="connsiteY0" fmla="*/ 917092 h 1834184"/>
                <a:gd name="connsiteX1" fmla="*/ 458546 w 2094644"/>
                <a:gd name="connsiteY1" fmla="*/ 0 h 1834184"/>
                <a:gd name="connsiteX2" fmla="*/ 1636098 w 2094644"/>
                <a:gd name="connsiteY2" fmla="*/ 0 h 1834184"/>
                <a:gd name="connsiteX3" fmla="*/ 2094644 w 2094644"/>
                <a:gd name="connsiteY3" fmla="*/ 917092 h 1834184"/>
                <a:gd name="connsiteX4" fmla="*/ 1636098 w 2094644"/>
                <a:gd name="connsiteY4" fmla="*/ 1834184 h 1834184"/>
                <a:gd name="connsiteX5" fmla="*/ 458546 w 2094644"/>
                <a:gd name="connsiteY5" fmla="*/ 1834184 h 1834184"/>
                <a:gd name="connsiteX6" fmla="*/ 0 w 2094644"/>
                <a:gd name="connsiteY6" fmla="*/ 917092 h 183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4644" h="1834184">
                  <a:moveTo>
                    <a:pt x="1047322" y="0"/>
                  </a:moveTo>
                  <a:lnTo>
                    <a:pt x="2094643" y="401528"/>
                  </a:lnTo>
                  <a:lnTo>
                    <a:pt x="2094643" y="1432656"/>
                  </a:lnTo>
                  <a:lnTo>
                    <a:pt x="1047322" y="1834184"/>
                  </a:lnTo>
                  <a:lnTo>
                    <a:pt x="1" y="1432656"/>
                  </a:lnTo>
                  <a:lnTo>
                    <a:pt x="1" y="401528"/>
                  </a:lnTo>
                  <a:lnTo>
                    <a:pt x="1047322" y="0"/>
                  </a:lnTo>
                  <a:close/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6691" tIns="327402" rIns="286691" bIns="32740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1800" kern="1200" dirty="0" smtClean="0">
                  <a:solidFill>
                    <a:srgbClr val="0070C0"/>
                  </a:solidFill>
                </a:rPr>
                <a:t>LÁTJA </a:t>
              </a:r>
              <a:r>
                <a:rPr lang="hu-HU" sz="1800" kern="1200" dirty="0" smtClean="0">
                  <a:solidFill>
                    <a:srgbClr val="0070C0"/>
                  </a:solidFill>
                </a:rPr>
                <a:t>A SAJÁT SZEREPÉT </a:t>
              </a:r>
              <a:r>
                <a:rPr lang="hu-HU" sz="1800" kern="1200" dirty="0" smtClean="0">
                  <a:solidFill>
                    <a:srgbClr val="0070C0"/>
                  </a:solidFill>
                </a:rPr>
                <a:t>A KÖZÖS SIKERBEN</a:t>
              </a:r>
              <a:endParaRPr lang="hu-HU" sz="1800" kern="1200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20" name="Egyenes összekötő nyíllal 19"/>
          <p:cNvCxnSpPr/>
          <p:nvPr/>
        </p:nvCxnSpPr>
        <p:spPr>
          <a:xfrm flipH="1">
            <a:off x="3198931" y="3729574"/>
            <a:ext cx="580222" cy="7986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3489042" y="1124744"/>
            <a:ext cx="93894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H="1" flipV="1">
            <a:off x="5508104" y="1905831"/>
            <a:ext cx="608982" cy="7738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/>
          <p:nvPr/>
        </p:nvCxnSpPr>
        <p:spPr>
          <a:xfrm>
            <a:off x="3635896" y="5078840"/>
            <a:ext cx="79208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flipH="1" flipV="1">
            <a:off x="4283968" y="3729574"/>
            <a:ext cx="678288" cy="7986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 flipH="1">
            <a:off x="4283968" y="1905831"/>
            <a:ext cx="504056" cy="659073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62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49326351"/>
              </p:ext>
            </p:extLst>
          </p:nvPr>
        </p:nvGraphicFramePr>
        <p:xfrm>
          <a:off x="611560" y="692696"/>
          <a:ext cx="777686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4193232" cy="4781128"/>
          </a:xfrm>
        </p:spPr>
        <p:txBody>
          <a:bodyPr/>
          <a:lstStyle/>
          <a:p>
            <a:pPr marL="36576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201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36912"/>
            <a:ext cx="48863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68144" y="404664"/>
            <a:ext cx="2200672" cy="1728192"/>
          </a:xfrm>
        </p:spPr>
        <p:txBody>
          <a:bodyPr>
            <a:noAutofit/>
          </a:bodyPr>
          <a:lstStyle/>
          <a:p>
            <a:pPr algn="ctr"/>
            <a:r>
              <a:rPr lang="hu-HU" sz="4000" b="1" cap="all" dirty="0" err="1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Qwirkle</a:t>
            </a:r>
            <a:r>
              <a:rPr lang="hu-HU" sz="40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/>
            </a:r>
            <a:br>
              <a:rPr lang="hu-HU" sz="40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sz="40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/>
            </a:r>
            <a:br>
              <a:rPr lang="hu-HU" sz="40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sz="4000" b="1" cap="all" dirty="0" err="1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Callisto</a:t>
            </a:r>
            <a:endParaRPr lang="hu-HU" sz="4000" b="1" cap="all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89654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013176"/>
            <a:ext cx="3312368" cy="163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2232248" cy="167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28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68144" y="404664"/>
            <a:ext cx="3168352" cy="2088232"/>
          </a:xfrm>
        </p:spPr>
        <p:txBody>
          <a:bodyPr>
            <a:noAutofit/>
          </a:bodyPr>
          <a:lstStyle/>
          <a:p>
            <a:r>
              <a:rPr lang="hu-HU" sz="36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Rubik</a:t>
            </a:r>
            <a:r>
              <a:rPr lang="hu-HU" sz="3600" dirty="0" smtClean="0"/>
              <a:t> </a:t>
            </a:r>
            <a:r>
              <a:rPr lang="hu-HU" sz="36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gubanc</a:t>
            </a:r>
            <a:br>
              <a:rPr lang="hu-HU" sz="36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sz="36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/>
            </a:r>
            <a:br>
              <a:rPr lang="hu-HU" sz="36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sz="3600" b="1" cap="all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Társas-labirintus</a:t>
            </a:r>
            <a:endParaRPr lang="hu-HU" sz="3600" b="1" cap="all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93096"/>
            <a:ext cx="2011285" cy="201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400600" cy="405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12975"/>
            <a:ext cx="4968552" cy="372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27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3816424" cy="2016224"/>
          </a:xfrm>
        </p:spPr>
        <p:txBody>
          <a:bodyPr>
            <a:noAutofit/>
          </a:bodyPr>
          <a:lstStyle/>
          <a:p>
            <a:r>
              <a:rPr lang="hu-HU" sz="32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Ördöglakatok</a:t>
            </a:r>
            <a:br>
              <a:rPr lang="hu-HU" sz="32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sz="32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/>
            </a:r>
            <a:br>
              <a:rPr lang="hu-HU" sz="32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sz="32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Tégláról </a:t>
            </a:r>
            <a:br>
              <a:rPr lang="hu-HU" sz="32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hu-HU" sz="32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téglára</a:t>
            </a:r>
            <a:endParaRPr lang="hu-HU" sz="3200" b="1" cap="all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76" y="-675456"/>
            <a:ext cx="5857124" cy="439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" y="2492897"/>
            <a:ext cx="6539839" cy="43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77072"/>
            <a:ext cx="1904529" cy="253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99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ka">
  <a:themeElements>
    <a:clrScheme name="Technika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k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1085</TotalTime>
  <Words>109</Words>
  <Application>Microsoft Office PowerPoint</Application>
  <PresentationFormat>Diavetítés a képernyőre (4:3 oldalarány)</PresentationFormat>
  <Paragraphs>41</Paragraphs>
  <Slides>17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18" baseType="lpstr">
      <vt:lpstr>Technika</vt:lpstr>
      <vt:lpstr>Vermes Miklós Általános Iskola</vt:lpstr>
      <vt:lpstr>elemei</vt:lpstr>
      <vt:lpstr>ÓRIÁS JÁTÉKOK</vt:lpstr>
      <vt:lpstr>PowerPoint bemutató</vt:lpstr>
      <vt:lpstr>PowerPoint bemutató</vt:lpstr>
      <vt:lpstr>PowerPoint bemutató</vt:lpstr>
      <vt:lpstr>Qwirkle  Callisto</vt:lpstr>
      <vt:lpstr>Rubik gubanc  Társas-labirintus</vt:lpstr>
      <vt:lpstr>Ördöglakatok  Tégláról  téglára</vt:lpstr>
      <vt:lpstr>STRUCTURO       SZÍNKÉP </vt:lpstr>
      <vt:lpstr>PÁNIK A  LABORBAN</vt:lpstr>
      <vt:lpstr>HANOI TORNYAI</vt:lpstr>
      <vt:lpstr>KISZÚRÓS MEMÓRIA</vt:lpstr>
      <vt:lpstr>CSALAFINTA  KERÍTÉS    SZÁMTORONY</vt:lpstr>
      <vt:lpstr>KALAPVADÁSZAT</vt:lpstr>
      <vt:lpstr>LOGI-KA-RÓK</vt:lpstr>
      <vt:lpstr>KÖSZÖNET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Vermes Miklós Általános Iskola</dc:title>
  <dc:creator>szabi</dc:creator>
  <cp:lastModifiedBy>tanuló</cp:lastModifiedBy>
  <cp:revision>55</cp:revision>
  <dcterms:created xsi:type="dcterms:W3CDTF">2014-10-05T08:59:59Z</dcterms:created>
  <dcterms:modified xsi:type="dcterms:W3CDTF">2014-10-09T14:43:46Z</dcterms:modified>
</cp:coreProperties>
</file>