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charts/chart7.xml" ContentType="application/vnd.openxmlformats-officedocument.drawingml.chart+xml"/>
  <Override PartName="/ppt/theme/themeOverride7.xml" ContentType="application/vnd.openxmlformats-officedocument.themeOverride+xml"/>
  <Override PartName="/ppt/charts/chart8.xml" ContentType="application/vnd.openxmlformats-officedocument.drawingml.chart+xml"/>
  <Override PartName="/ppt/theme/themeOverride8.xml" ContentType="application/vnd.openxmlformats-officedocument.themeOverride+xml"/>
  <Override PartName="/ppt/charts/chart9.xml" ContentType="application/vnd.openxmlformats-officedocument.drawingml.chart+xml"/>
  <Override PartName="/ppt/theme/themeOverride9.xml" ContentType="application/vnd.openxmlformats-officedocument.themeOverride+xml"/>
  <Override PartName="/ppt/charts/chart10.xml" ContentType="application/vnd.openxmlformats-officedocument.drawingml.chart+xml"/>
  <Override PartName="/ppt/theme/themeOverride10.xml" ContentType="application/vnd.openxmlformats-officedocument.themeOverride+xml"/>
  <Override PartName="/ppt/charts/chart11.xml" ContentType="application/vnd.openxmlformats-officedocument.drawingml.chart+xml"/>
  <Override PartName="/ppt/theme/themeOverride11.xml" ContentType="application/vnd.openxmlformats-officedocument.themeOverride+xml"/>
  <Override PartName="/ppt/charts/chart12.xml" ContentType="application/vnd.openxmlformats-officedocument.drawingml.chart+xml"/>
  <Override PartName="/ppt/theme/themeOverride12.xml" ContentType="application/vnd.openxmlformats-officedocument.themeOverride+xml"/>
  <Override PartName="/ppt/charts/chart13.xml" ContentType="application/vnd.openxmlformats-officedocument.drawingml.chart+xml"/>
  <Override PartName="/ppt/theme/themeOverride13.xml" ContentType="application/vnd.openxmlformats-officedocument.themeOverride+xml"/>
  <Override PartName="/ppt/charts/chart14.xml" ContentType="application/vnd.openxmlformats-officedocument.drawingml.chart+xml"/>
  <Override PartName="/ppt/theme/themeOverride14.xml" ContentType="application/vnd.openxmlformats-officedocument.themeOverride+xml"/>
  <Override PartName="/ppt/charts/chart15.xml" ContentType="application/vnd.openxmlformats-officedocument.drawingml.chart+xml"/>
  <Override PartName="/ppt/theme/themeOverride15.xml" ContentType="application/vnd.openxmlformats-officedocument.themeOverride+xml"/>
  <Override PartName="/ppt/charts/chart16.xml" ContentType="application/vnd.openxmlformats-officedocument.drawingml.chart+xml"/>
  <Override PartName="/ppt/theme/themeOverride16.xml" ContentType="application/vnd.openxmlformats-officedocument.themeOverride+xml"/>
  <Override PartName="/ppt/charts/chart17.xml" ContentType="application/vnd.openxmlformats-officedocument.drawingml.chart+xml"/>
  <Override PartName="/ppt/theme/themeOverride17.xml" ContentType="application/vnd.openxmlformats-officedocument.themeOverride+xml"/>
  <Override PartName="/ppt/charts/chart18.xml" ContentType="application/vnd.openxmlformats-officedocument.drawingml.chart+xml"/>
  <Override PartName="/ppt/theme/themeOverride18.xml" ContentType="application/vnd.openxmlformats-officedocument.themeOverride+xml"/>
  <Override PartName="/ppt/charts/chart19.xml" ContentType="application/vnd.openxmlformats-officedocument.drawingml.chart+xml"/>
  <Override PartName="/ppt/theme/themeOverride19.xml" ContentType="application/vnd.openxmlformats-officedocument.themeOverride+xml"/>
  <Override PartName="/ppt/charts/chart20.xml" ContentType="application/vnd.openxmlformats-officedocument.drawingml.chart+xml"/>
  <Override PartName="/ppt/theme/themeOverride20.xml" ContentType="application/vnd.openxmlformats-officedocument.themeOverride+xml"/>
  <Override PartName="/ppt/charts/chart21.xml" ContentType="application/vnd.openxmlformats-officedocument.drawingml.chart+xml"/>
  <Override PartName="/ppt/theme/themeOverride21.xml" ContentType="application/vnd.openxmlformats-officedocument.themeOverride+xml"/>
  <Override PartName="/ppt/charts/chart22.xml" ContentType="application/vnd.openxmlformats-officedocument.drawingml.chart+xml"/>
  <Override PartName="/ppt/theme/themeOverride22.xml" ContentType="application/vnd.openxmlformats-officedocument.themeOverride+xml"/>
  <Override PartName="/ppt/charts/chart23.xml" ContentType="application/vnd.openxmlformats-officedocument.drawingml.chart+xml"/>
  <Override PartName="/ppt/theme/themeOverride23.xml" ContentType="application/vnd.openxmlformats-officedocument.themeOverride+xml"/>
  <Override PartName="/ppt/charts/chart24.xml" ContentType="application/vnd.openxmlformats-officedocument.drawingml.chart+xml"/>
  <Override PartName="/ppt/theme/themeOverride24.xml" ContentType="application/vnd.openxmlformats-officedocument.themeOverride+xml"/>
  <Override PartName="/ppt/charts/chart25.xml" ContentType="application/vnd.openxmlformats-officedocument.drawingml.chart+xml"/>
  <Override PartName="/ppt/theme/themeOverride25.xml" ContentType="application/vnd.openxmlformats-officedocument.themeOverride+xml"/>
  <Override PartName="/ppt/charts/chart26.xml" ContentType="application/vnd.openxmlformats-officedocument.drawingml.chart+xml"/>
  <Override PartName="/ppt/theme/themeOverride26.xml" ContentType="application/vnd.openxmlformats-officedocument.themeOverride+xml"/>
  <Override PartName="/ppt/charts/chart27.xml" ContentType="application/vnd.openxmlformats-officedocument.drawingml.chart+xml"/>
  <Override PartName="/ppt/theme/themeOverride27.xml" ContentType="application/vnd.openxmlformats-officedocument.themeOverride+xml"/>
  <Override PartName="/ppt/charts/chart28.xml" ContentType="application/vnd.openxmlformats-officedocument.drawingml.chart+xml"/>
  <Override PartName="/ppt/theme/themeOverride28.xml" ContentType="application/vnd.openxmlformats-officedocument.themeOverride+xml"/>
  <Override PartName="/ppt/charts/chart29.xml" ContentType="application/vnd.openxmlformats-officedocument.drawingml.chart+xml"/>
  <Override PartName="/ppt/theme/themeOverride29.xml" ContentType="application/vnd.openxmlformats-officedocument.themeOverride+xml"/>
  <Override PartName="/ppt/charts/chart30.xml" ContentType="application/vnd.openxmlformats-officedocument.drawingml.chart+xml"/>
  <Override PartName="/ppt/theme/themeOverride30.xml" ContentType="application/vnd.openxmlformats-officedocument.themeOverride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theme/theme2.xml" ContentType="application/vnd.openxmlformats-officedocument.theme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theme/theme3.xml" ContentType="application/vnd.openxmlformats-officedocument.theme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theme/theme4.xml" ContentType="application/vnd.openxmlformats-officedocument.theme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theme/theme5.xml" ContentType="application/vnd.openxmlformats-officedocument.theme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theme/theme6.xml" ContentType="application/vnd.openxmlformats-officedocument.theme+xml"/>
  <Override PartName="/ppt/charts/chart31.xml" ContentType="application/vnd.openxmlformats-officedocument.drawingml.chart+xml"/>
  <Override PartName="/ppt/theme/themeOverride31.xml" ContentType="application/vnd.openxmlformats-officedocument.themeOverride+xml"/>
  <Override PartName="/ppt/charts/chart32.xml" ContentType="application/vnd.openxmlformats-officedocument.drawingml.chart+xml"/>
  <Override PartName="/ppt/theme/themeOverride32.xml" ContentType="application/vnd.openxmlformats-officedocument.themeOverride+xml"/>
  <Override PartName="/ppt/charts/chart33.xml" ContentType="application/vnd.openxmlformats-officedocument.drawingml.chart+xml"/>
  <Override PartName="/ppt/theme/themeOverride33.xml" ContentType="application/vnd.openxmlformats-officedocument.themeOverride+xml"/>
  <Override PartName="/ppt/charts/chart34.xml" ContentType="application/vnd.openxmlformats-officedocument.drawingml.chart+xml"/>
  <Override PartName="/ppt/theme/themeOverride34.xml" ContentType="application/vnd.openxmlformats-officedocument.themeOverride+xml"/>
  <Override PartName="/ppt/charts/chart35.xml" ContentType="application/vnd.openxmlformats-officedocument.drawingml.chart+xml"/>
  <Override PartName="/ppt/theme/themeOverride35.xml" ContentType="application/vnd.openxmlformats-officedocument.themeOverride+xml"/>
  <Override PartName="/ppt/charts/chart36.xml" ContentType="application/vnd.openxmlformats-officedocument.drawingml.chart+xml"/>
  <Override PartName="/ppt/theme/themeOverride36.xml" ContentType="application/vnd.openxmlformats-officedocument.themeOverride+xml"/>
  <Override PartName="/ppt/charts/chart37.xml" ContentType="application/vnd.openxmlformats-officedocument.drawingml.chart+xml"/>
  <Override PartName="/ppt/theme/themeOverride37.xml" ContentType="application/vnd.openxmlformats-officedocument.themeOverride+xml"/>
  <Override PartName="/ppt/charts/chart38.xml" ContentType="application/vnd.openxmlformats-officedocument.drawingml.chart+xml"/>
  <Override PartName="/ppt/theme/themeOverride38.xml" ContentType="application/vnd.openxmlformats-officedocument.themeOverride+xml"/>
  <Override PartName="/ppt/charts/chart39.xml" ContentType="application/vnd.openxmlformats-officedocument.drawingml.chart+xml"/>
  <Override PartName="/ppt/theme/themeOverride39.xml" ContentType="application/vnd.openxmlformats-officedocument.themeOverride+xml"/>
  <Override PartName="/ppt/charts/chart40.xml" ContentType="application/vnd.openxmlformats-officedocument.drawingml.chart+xml"/>
  <Override PartName="/ppt/theme/themeOverride40.xml" ContentType="application/vnd.openxmlformats-officedocument.themeOverride+xml"/>
  <Override PartName="/ppt/charts/chart41.xml" ContentType="application/vnd.openxmlformats-officedocument.drawingml.chart+xml"/>
  <Override PartName="/ppt/theme/themeOverride41.xml" ContentType="application/vnd.openxmlformats-officedocument.themeOverride+xml"/>
  <Override PartName="/ppt/charts/chart42.xml" ContentType="application/vnd.openxmlformats-officedocument.drawingml.chart+xml"/>
  <Override PartName="/ppt/theme/themeOverride42.xml" ContentType="application/vnd.openxmlformats-officedocument.themeOverride+xml"/>
  <Override PartName="/ppt/charts/chart43.xml" ContentType="application/vnd.openxmlformats-officedocument.drawingml.chart+xml"/>
  <Override PartName="/ppt/theme/themeOverride43.xml" ContentType="application/vnd.openxmlformats-officedocument.themeOverride+xml"/>
  <Override PartName="/ppt/charts/chart44.xml" ContentType="application/vnd.openxmlformats-officedocument.drawingml.chart+xml"/>
  <Override PartName="/ppt/theme/themeOverride44.xml" ContentType="application/vnd.openxmlformats-officedocument.themeOverride+xml"/>
  <Override PartName="/ppt/charts/chart45.xml" ContentType="application/vnd.openxmlformats-officedocument.drawingml.chart+xml"/>
  <Override PartName="/ppt/theme/themeOverride45.xml" ContentType="application/vnd.openxmlformats-officedocument.themeOverride+xml"/>
  <Override PartName="/ppt/charts/chart46.xml" ContentType="application/vnd.openxmlformats-officedocument.drawingml.chart+xml"/>
  <Override PartName="/ppt/theme/themeOverride46.xml" ContentType="application/vnd.openxmlformats-officedocument.themeOverride+xml"/>
  <Override PartName="/ppt/charts/chart47.xml" ContentType="application/vnd.openxmlformats-officedocument.drawingml.chart+xml"/>
  <Override PartName="/ppt/theme/themeOverride47.xml" ContentType="application/vnd.openxmlformats-officedocument.themeOverride+xml"/>
  <Override PartName="/ppt/charts/chart48.xml" ContentType="application/vnd.openxmlformats-officedocument.drawingml.chart+xml"/>
  <Override PartName="/ppt/theme/themeOverride48.xml" ContentType="application/vnd.openxmlformats-officedocument.themeOverride+xml"/>
  <Override PartName="/ppt/charts/chart49.xml" ContentType="application/vnd.openxmlformats-officedocument.drawingml.chart+xml"/>
  <Override PartName="/ppt/theme/themeOverride49.xml" ContentType="application/vnd.openxmlformats-officedocument.themeOverride+xml"/>
  <Override PartName="/ppt/charts/chart50.xml" ContentType="application/vnd.openxmlformats-officedocument.drawingml.chart+xml"/>
  <Override PartName="/ppt/theme/themeOverride50.xml" ContentType="application/vnd.openxmlformats-officedocument.themeOverride+xml"/>
  <Override PartName="/ppt/charts/chart51.xml" ContentType="application/vnd.openxmlformats-officedocument.drawingml.chart+xml"/>
  <Override PartName="/ppt/theme/themeOverride51.xml" ContentType="application/vnd.openxmlformats-officedocument.themeOverride+xml"/>
  <Override PartName="/ppt/charts/chart52.xml" ContentType="application/vnd.openxmlformats-officedocument.drawingml.chart+xml"/>
  <Override PartName="/ppt/theme/themeOverride52.xml" ContentType="application/vnd.openxmlformats-officedocument.themeOverride+xml"/>
  <Override PartName="/ppt/charts/chart53.xml" ContentType="application/vnd.openxmlformats-officedocument.drawingml.chart+xml"/>
  <Override PartName="/ppt/theme/themeOverride53.xml" ContentType="application/vnd.openxmlformats-officedocument.themeOverride+xml"/>
  <Override PartName="/ppt/charts/chart54.xml" ContentType="application/vnd.openxmlformats-officedocument.drawingml.chart+xml"/>
  <Override PartName="/ppt/theme/themeOverride54.xml" ContentType="application/vnd.openxmlformats-officedocument.themeOverride+xml"/>
  <Override PartName="/ppt/charts/chart55.xml" ContentType="application/vnd.openxmlformats-officedocument.drawingml.chart+xml"/>
  <Override PartName="/ppt/theme/themeOverride55.xml" ContentType="application/vnd.openxmlformats-officedocument.themeOverride+xml"/>
  <Override PartName="/ppt/charts/chart56.xml" ContentType="application/vnd.openxmlformats-officedocument.drawingml.chart+xml"/>
  <Override PartName="/ppt/theme/themeOverride56.xml" ContentType="application/vnd.openxmlformats-officedocument.themeOverride+xml"/>
  <Override PartName="/ppt/charts/chart57.xml" ContentType="application/vnd.openxmlformats-officedocument.drawingml.chart+xml"/>
  <Override PartName="/ppt/theme/themeOverride57.xml" ContentType="application/vnd.openxmlformats-officedocument.themeOverride+xml"/>
  <Override PartName="/ppt/charts/chart58.xml" ContentType="application/vnd.openxmlformats-officedocument.drawingml.chart+xml"/>
  <Override PartName="/ppt/theme/themeOverride58.xml" ContentType="application/vnd.openxmlformats-officedocument.themeOverride+xml"/>
  <Override PartName="/ppt/charts/chart59.xml" ContentType="application/vnd.openxmlformats-officedocument.drawingml.chart+xml"/>
  <Override PartName="/ppt/theme/themeOverride59.xml" ContentType="application/vnd.openxmlformats-officedocument.themeOverride+xml"/>
  <Override PartName="/ppt/charts/chart60.xml" ContentType="application/vnd.openxmlformats-officedocument.drawingml.chart+xml"/>
  <Override PartName="/ppt/theme/themeOverride60.xml" ContentType="application/vnd.openxmlformats-officedocument.themeOverride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theme/theme7.xml" ContentType="application/vnd.openxmlformats-officedocument.theme+xml"/>
  <Override PartName="/ppt/charts/chart61.xml" ContentType="application/vnd.openxmlformats-officedocument.drawingml.chart+xml"/>
  <Override PartName="/ppt/theme/themeOverride61.xml" ContentType="application/vnd.openxmlformats-officedocument.themeOverride+xml"/>
  <Override PartName="/ppt/charts/chart62.xml" ContentType="application/vnd.openxmlformats-officedocument.drawingml.chart+xml"/>
  <Override PartName="/ppt/theme/themeOverride62.xml" ContentType="application/vnd.openxmlformats-officedocument.themeOverride+xml"/>
  <Override PartName="/ppt/charts/chart63.xml" ContentType="application/vnd.openxmlformats-officedocument.drawingml.chart+xml"/>
  <Override PartName="/ppt/theme/themeOverride63.xml" ContentType="application/vnd.openxmlformats-officedocument.themeOverride+xml"/>
  <Override PartName="/ppt/charts/chart64.xml" ContentType="application/vnd.openxmlformats-officedocument.drawingml.chart+xml"/>
  <Override PartName="/ppt/theme/themeOverride64.xml" ContentType="application/vnd.openxmlformats-officedocument.themeOverride+xml"/>
  <Override PartName="/ppt/charts/chart65.xml" ContentType="application/vnd.openxmlformats-officedocument.drawingml.chart+xml"/>
  <Override PartName="/ppt/theme/themeOverride65.xml" ContentType="application/vnd.openxmlformats-officedocument.themeOverride+xml"/>
  <Override PartName="/ppt/charts/chart66.xml" ContentType="application/vnd.openxmlformats-officedocument.drawingml.chart+xml"/>
  <Override PartName="/ppt/theme/themeOverride66.xml" ContentType="application/vnd.openxmlformats-officedocument.themeOverride+xml"/>
  <Override PartName="/ppt/charts/chart67.xml" ContentType="application/vnd.openxmlformats-officedocument.drawingml.chart+xml"/>
  <Override PartName="/ppt/theme/themeOverride67.xml" ContentType="application/vnd.openxmlformats-officedocument.themeOverride+xml"/>
  <Override PartName="/ppt/charts/chart68.xml" ContentType="application/vnd.openxmlformats-officedocument.drawingml.chart+xml"/>
  <Override PartName="/ppt/theme/themeOverride68.xml" ContentType="application/vnd.openxmlformats-officedocument.themeOverride+xml"/>
  <Override PartName="/ppt/charts/chart69.xml" ContentType="application/vnd.openxmlformats-officedocument.drawingml.chart+xml"/>
  <Override PartName="/ppt/theme/themeOverride69.xml" ContentType="application/vnd.openxmlformats-officedocument.themeOverride+xml"/>
  <Override PartName="/ppt/charts/chart70.xml" ContentType="application/vnd.openxmlformats-officedocument.drawingml.chart+xml"/>
  <Override PartName="/ppt/theme/themeOverride70.xml" ContentType="application/vnd.openxmlformats-officedocument.themeOverride+xml"/>
  <Override PartName="/ppt/charts/chart71.xml" ContentType="application/vnd.openxmlformats-officedocument.drawingml.chart+xml"/>
  <Override PartName="/ppt/theme/themeOverride71.xml" ContentType="application/vnd.openxmlformats-officedocument.themeOverride+xml"/>
  <Override PartName="/ppt/charts/chart72.xml" ContentType="application/vnd.openxmlformats-officedocument.drawingml.chart+xml"/>
  <Override PartName="/ppt/theme/themeOverride72.xml" ContentType="application/vnd.openxmlformats-officedocument.themeOverride+xml"/>
  <Override PartName="/ppt/charts/chart73.xml" ContentType="application/vnd.openxmlformats-officedocument.drawingml.chart+xml"/>
  <Override PartName="/ppt/theme/themeOverride73.xml" ContentType="application/vnd.openxmlformats-officedocument.themeOverride+xml"/>
  <Override PartName="/ppt/charts/chart74.xml" ContentType="application/vnd.openxmlformats-officedocument.drawingml.chart+xml"/>
  <Override PartName="/ppt/theme/themeOverride74.xml" ContentType="application/vnd.openxmlformats-officedocument.themeOverride+xml"/>
  <Override PartName="/ppt/charts/chart75.xml" ContentType="application/vnd.openxmlformats-officedocument.drawingml.chart+xml"/>
  <Override PartName="/ppt/theme/themeOverride75.xml" ContentType="application/vnd.openxmlformats-officedocument.themeOverride+xml"/>
  <Override PartName="/ppt/charts/chart76.xml" ContentType="application/vnd.openxmlformats-officedocument.drawingml.chart+xml"/>
  <Override PartName="/ppt/theme/themeOverride76.xml" ContentType="application/vnd.openxmlformats-officedocument.themeOverride+xml"/>
  <Override PartName="/ppt/charts/chart77.xml" ContentType="application/vnd.openxmlformats-officedocument.drawingml.chart+xml"/>
  <Override PartName="/ppt/theme/themeOverride77.xml" ContentType="application/vnd.openxmlformats-officedocument.themeOverride+xml"/>
  <Override PartName="/ppt/charts/chart78.xml" ContentType="application/vnd.openxmlformats-officedocument.drawingml.chart+xml"/>
  <Override PartName="/ppt/theme/themeOverride78.xml" ContentType="application/vnd.openxmlformats-officedocument.themeOverride+xml"/>
  <Override PartName="/ppt/charts/chart79.xml" ContentType="application/vnd.openxmlformats-officedocument.drawingml.chart+xml"/>
  <Override PartName="/ppt/theme/themeOverride79.xml" ContentType="application/vnd.openxmlformats-officedocument.themeOverride+xml"/>
  <Override PartName="/ppt/charts/chart80.xml" ContentType="application/vnd.openxmlformats-officedocument.drawingml.chart+xml"/>
  <Override PartName="/ppt/theme/themeOverride80.xml" ContentType="application/vnd.openxmlformats-officedocument.themeOverride+xml"/>
  <Override PartName="/ppt/charts/chart81.xml" ContentType="application/vnd.openxmlformats-officedocument.drawingml.chart+xml"/>
  <Override PartName="/ppt/theme/themeOverride81.xml" ContentType="application/vnd.openxmlformats-officedocument.themeOverride+xml"/>
  <Override PartName="/ppt/charts/chart82.xml" ContentType="application/vnd.openxmlformats-officedocument.drawingml.chart+xml"/>
  <Override PartName="/ppt/theme/themeOverride82.xml" ContentType="application/vnd.openxmlformats-officedocument.themeOverride+xml"/>
  <Override PartName="/ppt/charts/chart83.xml" ContentType="application/vnd.openxmlformats-officedocument.drawingml.chart+xml"/>
  <Override PartName="/ppt/theme/themeOverride83.xml" ContentType="application/vnd.openxmlformats-officedocument.themeOverride+xml"/>
  <Override PartName="/ppt/charts/chart84.xml" ContentType="application/vnd.openxmlformats-officedocument.drawingml.chart+xml"/>
  <Override PartName="/ppt/theme/themeOverride84.xml" ContentType="application/vnd.openxmlformats-officedocument.themeOverride+xml"/>
  <Override PartName="/ppt/charts/chart85.xml" ContentType="application/vnd.openxmlformats-officedocument.drawingml.chart+xml"/>
  <Override PartName="/ppt/theme/themeOverride85.xml" ContentType="application/vnd.openxmlformats-officedocument.themeOverride+xml"/>
  <Override PartName="/ppt/charts/chart86.xml" ContentType="application/vnd.openxmlformats-officedocument.drawingml.chart+xml"/>
  <Override PartName="/ppt/theme/themeOverride86.xml" ContentType="application/vnd.openxmlformats-officedocument.themeOverride+xml"/>
  <Override PartName="/ppt/charts/chart87.xml" ContentType="application/vnd.openxmlformats-officedocument.drawingml.chart+xml"/>
  <Override PartName="/ppt/theme/themeOverride87.xml" ContentType="application/vnd.openxmlformats-officedocument.themeOverride+xml"/>
  <Override PartName="/ppt/charts/chart88.xml" ContentType="application/vnd.openxmlformats-officedocument.drawingml.chart+xml"/>
  <Override PartName="/ppt/theme/themeOverride88.xml" ContentType="application/vnd.openxmlformats-officedocument.themeOverride+xml"/>
  <Override PartName="/ppt/charts/chart89.xml" ContentType="application/vnd.openxmlformats-officedocument.drawingml.chart+xml"/>
  <Override PartName="/ppt/theme/themeOverride89.xml" ContentType="application/vnd.openxmlformats-officedocument.themeOverride+xml"/>
  <Override PartName="/ppt/charts/chart90.xml" ContentType="application/vnd.openxmlformats-officedocument.drawingml.chart+xml"/>
  <Override PartName="/ppt/theme/themeOverride90.xml" ContentType="application/vnd.openxmlformats-officedocument.themeOverride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theme/theme8.xml" ContentType="application/vnd.openxmlformats-officedocument.theme+xml"/>
  <Override PartName="/ppt/charts/chart91.xml" ContentType="application/vnd.openxmlformats-officedocument.drawingml.chart+xml"/>
  <Override PartName="/ppt/theme/themeOverride91.xml" ContentType="application/vnd.openxmlformats-officedocument.themeOverride+xml"/>
  <Override PartName="/ppt/charts/chart92.xml" ContentType="application/vnd.openxmlformats-officedocument.drawingml.chart+xml"/>
  <Override PartName="/ppt/theme/themeOverride92.xml" ContentType="application/vnd.openxmlformats-officedocument.themeOverride+xml"/>
  <Override PartName="/ppt/charts/chart93.xml" ContentType="application/vnd.openxmlformats-officedocument.drawingml.chart+xml"/>
  <Override PartName="/ppt/theme/themeOverride93.xml" ContentType="application/vnd.openxmlformats-officedocument.themeOverride+xml"/>
  <Override PartName="/ppt/charts/chart94.xml" ContentType="application/vnd.openxmlformats-officedocument.drawingml.chart+xml"/>
  <Override PartName="/ppt/theme/themeOverride94.xml" ContentType="application/vnd.openxmlformats-officedocument.themeOverride+xml"/>
  <Override PartName="/ppt/charts/chart95.xml" ContentType="application/vnd.openxmlformats-officedocument.drawingml.chart+xml"/>
  <Override PartName="/ppt/theme/themeOverride95.xml" ContentType="application/vnd.openxmlformats-officedocument.themeOverride+xml"/>
  <Override PartName="/ppt/charts/chart96.xml" ContentType="application/vnd.openxmlformats-officedocument.drawingml.chart+xml"/>
  <Override PartName="/ppt/theme/themeOverride96.xml" ContentType="application/vnd.openxmlformats-officedocument.themeOverride+xml"/>
  <Override PartName="/ppt/charts/chart97.xml" ContentType="application/vnd.openxmlformats-officedocument.drawingml.chart+xml"/>
  <Override PartName="/ppt/theme/themeOverride97.xml" ContentType="application/vnd.openxmlformats-officedocument.themeOverride+xml"/>
  <Override PartName="/ppt/charts/chart98.xml" ContentType="application/vnd.openxmlformats-officedocument.drawingml.chart+xml"/>
  <Override PartName="/ppt/theme/themeOverride98.xml" ContentType="application/vnd.openxmlformats-officedocument.themeOverride+xml"/>
  <Override PartName="/ppt/charts/chart99.xml" ContentType="application/vnd.openxmlformats-officedocument.drawingml.chart+xml"/>
  <Override PartName="/ppt/theme/themeOverride99.xml" ContentType="application/vnd.openxmlformats-officedocument.themeOverride+xml"/>
  <Override PartName="/ppt/charts/chart100.xml" ContentType="application/vnd.openxmlformats-officedocument.drawingml.chart+xml"/>
  <Override PartName="/ppt/theme/themeOverride100.xml" ContentType="application/vnd.openxmlformats-officedocument.themeOverride+xml"/>
  <Override PartName="/ppt/charts/chart101.xml" ContentType="application/vnd.openxmlformats-officedocument.drawingml.chart+xml"/>
  <Override PartName="/ppt/theme/themeOverride101.xml" ContentType="application/vnd.openxmlformats-officedocument.themeOverride+xml"/>
  <Override PartName="/ppt/charts/chart102.xml" ContentType="application/vnd.openxmlformats-officedocument.drawingml.chart+xml"/>
  <Override PartName="/ppt/theme/themeOverride102.xml" ContentType="application/vnd.openxmlformats-officedocument.themeOverride+xml"/>
  <Override PartName="/ppt/charts/chart103.xml" ContentType="application/vnd.openxmlformats-officedocument.drawingml.chart+xml"/>
  <Override PartName="/ppt/theme/themeOverride103.xml" ContentType="application/vnd.openxmlformats-officedocument.themeOverride+xml"/>
  <Override PartName="/ppt/charts/chart104.xml" ContentType="application/vnd.openxmlformats-officedocument.drawingml.chart+xml"/>
  <Override PartName="/ppt/theme/themeOverride104.xml" ContentType="application/vnd.openxmlformats-officedocument.themeOverride+xml"/>
  <Override PartName="/ppt/charts/chart105.xml" ContentType="application/vnd.openxmlformats-officedocument.drawingml.chart+xml"/>
  <Override PartName="/ppt/theme/themeOverride105.xml" ContentType="application/vnd.openxmlformats-officedocument.themeOverride+xml"/>
  <Override PartName="/ppt/charts/chart106.xml" ContentType="application/vnd.openxmlformats-officedocument.drawingml.chart+xml"/>
  <Override PartName="/ppt/theme/themeOverride106.xml" ContentType="application/vnd.openxmlformats-officedocument.themeOverride+xml"/>
  <Override PartName="/ppt/charts/chart107.xml" ContentType="application/vnd.openxmlformats-officedocument.drawingml.chart+xml"/>
  <Override PartName="/ppt/theme/themeOverride107.xml" ContentType="application/vnd.openxmlformats-officedocument.themeOverride+xml"/>
  <Override PartName="/ppt/charts/chart108.xml" ContentType="application/vnd.openxmlformats-officedocument.drawingml.chart+xml"/>
  <Override PartName="/ppt/theme/themeOverride108.xml" ContentType="application/vnd.openxmlformats-officedocument.themeOverride+xml"/>
  <Override PartName="/ppt/charts/chart109.xml" ContentType="application/vnd.openxmlformats-officedocument.drawingml.chart+xml"/>
  <Override PartName="/ppt/theme/themeOverride109.xml" ContentType="application/vnd.openxmlformats-officedocument.themeOverride+xml"/>
  <Override PartName="/ppt/charts/chart110.xml" ContentType="application/vnd.openxmlformats-officedocument.drawingml.chart+xml"/>
  <Override PartName="/ppt/theme/themeOverride110.xml" ContentType="application/vnd.openxmlformats-officedocument.themeOverride+xml"/>
  <Override PartName="/ppt/charts/chart111.xml" ContentType="application/vnd.openxmlformats-officedocument.drawingml.chart+xml"/>
  <Override PartName="/ppt/theme/themeOverride111.xml" ContentType="application/vnd.openxmlformats-officedocument.themeOverride+xml"/>
  <Override PartName="/ppt/charts/chart112.xml" ContentType="application/vnd.openxmlformats-officedocument.drawingml.chart+xml"/>
  <Override PartName="/ppt/theme/themeOverride112.xml" ContentType="application/vnd.openxmlformats-officedocument.themeOverride+xml"/>
  <Override PartName="/ppt/charts/chart113.xml" ContentType="application/vnd.openxmlformats-officedocument.drawingml.chart+xml"/>
  <Override PartName="/ppt/theme/themeOverride113.xml" ContentType="application/vnd.openxmlformats-officedocument.themeOverride+xml"/>
  <Override PartName="/ppt/charts/chart114.xml" ContentType="application/vnd.openxmlformats-officedocument.drawingml.chart+xml"/>
  <Override PartName="/ppt/theme/themeOverride114.xml" ContentType="application/vnd.openxmlformats-officedocument.themeOverride+xml"/>
  <Override PartName="/ppt/charts/chart115.xml" ContentType="application/vnd.openxmlformats-officedocument.drawingml.chart+xml"/>
  <Override PartName="/ppt/theme/themeOverride115.xml" ContentType="application/vnd.openxmlformats-officedocument.themeOverride+xml"/>
  <Override PartName="/ppt/charts/chart116.xml" ContentType="application/vnd.openxmlformats-officedocument.drawingml.chart+xml"/>
  <Override PartName="/ppt/theme/themeOverride116.xml" ContentType="application/vnd.openxmlformats-officedocument.themeOverride+xml"/>
  <Override PartName="/ppt/charts/chart117.xml" ContentType="application/vnd.openxmlformats-officedocument.drawingml.chart+xml"/>
  <Override PartName="/ppt/theme/themeOverride117.xml" ContentType="application/vnd.openxmlformats-officedocument.themeOverride+xml"/>
  <Override PartName="/ppt/charts/chart118.xml" ContentType="application/vnd.openxmlformats-officedocument.drawingml.chart+xml"/>
  <Override PartName="/ppt/theme/themeOverride118.xml" ContentType="application/vnd.openxmlformats-officedocument.themeOverride+xml"/>
  <Override PartName="/ppt/charts/chart119.xml" ContentType="application/vnd.openxmlformats-officedocument.drawingml.chart+xml"/>
  <Override PartName="/ppt/theme/themeOverride119.xml" ContentType="application/vnd.openxmlformats-officedocument.themeOverride+xml"/>
  <Override PartName="/ppt/charts/chart120.xml" ContentType="application/vnd.openxmlformats-officedocument.drawingml.chart+xml"/>
  <Override PartName="/ppt/theme/themeOverride120.xml" ContentType="application/vnd.openxmlformats-officedocument.themeOverride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theme/theme9.xml" ContentType="application/vnd.openxmlformats-officedocument.theme+xml"/>
  <Override PartName="/ppt/charts/chart121.xml" ContentType="application/vnd.openxmlformats-officedocument.drawingml.chart+xml"/>
  <Override PartName="/ppt/theme/themeOverride121.xml" ContentType="application/vnd.openxmlformats-officedocument.themeOverride+xml"/>
  <Override PartName="/ppt/charts/chart122.xml" ContentType="application/vnd.openxmlformats-officedocument.drawingml.chart+xml"/>
  <Override PartName="/ppt/theme/themeOverride122.xml" ContentType="application/vnd.openxmlformats-officedocument.themeOverride+xml"/>
  <Override PartName="/ppt/charts/chart123.xml" ContentType="application/vnd.openxmlformats-officedocument.drawingml.chart+xml"/>
  <Override PartName="/ppt/theme/themeOverride123.xml" ContentType="application/vnd.openxmlformats-officedocument.themeOverride+xml"/>
  <Override PartName="/ppt/charts/chart124.xml" ContentType="application/vnd.openxmlformats-officedocument.drawingml.chart+xml"/>
  <Override PartName="/ppt/theme/themeOverride124.xml" ContentType="application/vnd.openxmlformats-officedocument.themeOverride+xml"/>
  <Override PartName="/ppt/charts/chart125.xml" ContentType="application/vnd.openxmlformats-officedocument.drawingml.chart+xml"/>
  <Override PartName="/ppt/theme/themeOverride125.xml" ContentType="application/vnd.openxmlformats-officedocument.themeOverride+xml"/>
  <Override PartName="/ppt/charts/chart126.xml" ContentType="application/vnd.openxmlformats-officedocument.drawingml.chart+xml"/>
  <Override PartName="/ppt/theme/themeOverride126.xml" ContentType="application/vnd.openxmlformats-officedocument.themeOverride+xml"/>
  <Override PartName="/ppt/charts/chart127.xml" ContentType="application/vnd.openxmlformats-officedocument.drawingml.chart+xml"/>
  <Override PartName="/ppt/theme/themeOverride127.xml" ContentType="application/vnd.openxmlformats-officedocument.themeOverride+xml"/>
  <Override PartName="/ppt/charts/chart128.xml" ContentType="application/vnd.openxmlformats-officedocument.drawingml.chart+xml"/>
  <Override PartName="/ppt/theme/themeOverride128.xml" ContentType="application/vnd.openxmlformats-officedocument.themeOverride+xml"/>
  <Override PartName="/ppt/charts/chart129.xml" ContentType="application/vnd.openxmlformats-officedocument.drawingml.chart+xml"/>
  <Override PartName="/ppt/theme/themeOverride129.xml" ContentType="application/vnd.openxmlformats-officedocument.themeOverride+xml"/>
  <Override PartName="/ppt/charts/chart130.xml" ContentType="application/vnd.openxmlformats-officedocument.drawingml.chart+xml"/>
  <Override PartName="/ppt/theme/themeOverride130.xml" ContentType="application/vnd.openxmlformats-officedocument.themeOverride+xml"/>
  <Override PartName="/ppt/charts/chart131.xml" ContentType="application/vnd.openxmlformats-officedocument.drawingml.chart+xml"/>
  <Override PartName="/ppt/theme/themeOverride131.xml" ContentType="application/vnd.openxmlformats-officedocument.themeOverride+xml"/>
  <Override PartName="/ppt/charts/chart132.xml" ContentType="application/vnd.openxmlformats-officedocument.drawingml.chart+xml"/>
  <Override PartName="/ppt/theme/themeOverride132.xml" ContentType="application/vnd.openxmlformats-officedocument.themeOverride+xml"/>
  <Override PartName="/ppt/charts/chart133.xml" ContentType="application/vnd.openxmlformats-officedocument.drawingml.chart+xml"/>
  <Override PartName="/ppt/theme/themeOverride133.xml" ContentType="application/vnd.openxmlformats-officedocument.themeOverride+xml"/>
  <Override PartName="/ppt/charts/chart134.xml" ContentType="application/vnd.openxmlformats-officedocument.drawingml.chart+xml"/>
  <Override PartName="/ppt/theme/themeOverride134.xml" ContentType="application/vnd.openxmlformats-officedocument.themeOverride+xml"/>
  <Override PartName="/ppt/charts/chart135.xml" ContentType="application/vnd.openxmlformats-officedocument.drawingml.chart+xml"/>
  <Override PartName="/ppt/theme/themeOverride135.xml" ContentType="application/vnd.openxmlformats-officedocument.themeOverride+xml"/>
  <Override PartName="/ppt/charts/chart136.xml" ContentType="application/vnd.openxmlformats-officedocument.drawingml.chart+xml"/>
  <Override PartName="/ppt/theme/themeOverride136.xml" ContentType="application/vnd.openxmlformats-officedocument.themeOverride+xml"/>
  <Override PartName="/ppt/charts/chart137.xml" ContentType="application/vnd.openxmlformats-officedocument.drawingml.chart+xml"/>
  <Override PartName="/ppt/theme/themeOverride137.xml" ContentType="application/vnd.openxmlformats-officedocument.themeOverride+xml"/>
  <Override PartName="/ppt/charts/chart138.xml" ContentType="application/vnd.openxmlformats-officedocument.drawingml.chart+xml"/>
  <Override PartName="/ppt/theme/themeOverride138.xml" ContentType="application/vnd.openxmlformats-officedocument.themeOverride+xml"/>
  <Override PartName="/ppt/charts/chart139.xml" ContentType="application/vnd.openxmlformats-officedocument.drawingml.chart+xml"/>
  <Override PartName="/ppt/theme/themeOverride139.xml" ContentType="application/vnd.openxmlformats-officedocument.themeOverride+xml"/>
  <Override PartName="/ppt/charts/chart140.xml" ContentType="application/vnd.openxmlformats-officedocument.drawingml.chart+xml"/>
  <Override PartName="/ppt/theme/themeOverride140.xml" ContentType="application/vnd.openxmlformats-officedocument.themeOverride+xml"/>
  <Override PartName="/ppt/charts/chart141.xml" ContentType="application/vnd.openxmlformats-officedocument.drawingml.chart+xml"/>
  <Override PartName="/ppt/theme/themeOverride141.xml" ContentType="application/vnd.openxmlformats-officedocument.themeOverride+xml"/>
  <Override PartName="/ppt/charts/chart142.xml" ContentType="application/vnd.openxmlformats-officedocument.drawingml.chart+xml"/>
  <Override PartName="/ppt/theme/themeOverride142.xml" ContentType="application/vnd.openxmlformats-officedocument.themeOverride+xml"/>
  <Override PartName="/ppt/charts/chart143.xml" ContentType="application/vnd.openxmlformats-officedocument.drawingml.chart+xml"/>
  <Override PartName="/ppt/theme/themeOverride143.xml" ContentType="application/vnd.openxmlformats-officedocument.themeOverride+xml"/>
  <Override PartName="/ppt/charts/chart144.xml" ContentType="application/vnd.openxmlformats-officedocument.drawingml.chart+xml"/>
  <Override PartName="/ppt/theme/themeOverride144.xml" ContentType="application/vnd.openxmlformats-officedocument.themeOverride+xml"/>
  <Override PartName="/ppt/charts/chart145.xml" ContentType="application/vnd.openxmlformats-officedocument.drawingml.chart+xml"/>
  <Override PartName="/ppt/theme/themeOverride145.xml" ContentType="application/vnd.openxmlformats-officedocument.themeOverride+xml"/>
  <Override PartName="/ppt/charts/chart146.xml" ContentType="application/vnd.openxmlformats-officedocument.drawingml.chart+xml"/>
  <Override PartName="/ppt/theme/themeOverride146.xml" ContentType="application/vnd.openxmlformats-officedocument.themeOverride+xml"/>
  <Override PartName="/ppt/charts/chart147.xml" ContentType="application/vnd.openxmlformats-officedocument.drawingml.chart+xml"/>
  <Override PartName="/ppt/theme/themeOverride147.xml" ContentType="application/vnd.openxmlformats-officedocument.themeOverride+xml"/>
  <Override PartName="/ppt/charts/chart148.xml" ContentType="application/vnd.openxmlformats-officedocument.drawingml.chart+xml"/>
  <Override PartName="/ppt/theme/themeOverride148.xml" ContentType="application/vnd.openxmlformats-officedocument.themeOverride+xml"/>
  <Override PartName="/ppt/charts/chart149.xml" ContentType="application/vnd.openxmlformats-officedocument.drawingml.chart+xml"/>
  <Override PartName="/ppt/theme/themeOverride149.xml" ContentType="application/vnd.openxmlformats-officedocument.themeOverride+xml"/>
  <Override PartName="/ppt/charts/chart150.xml" ContentType="application/vnd.openxmlformats-officedocument.drawingml.chart+xml"/>
  <Override PartName="/ppt/theme/themeOverride150.xml" ContentType="application/vnd.openxmlformats-officedocument.themeOverride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theme/theme10.xml" ContentType="application/vnd.openxmlformats-officedocument.theme+xml"/>
  <Override PartName="/ppt/charts/chart151.xml" ContentType="application/vnd.openxmlformats-officedocument.drawingml.chart+xml"/>
  <Override PartName="/ppt/theme/themeOverride151.xml" ContentType="application/vnd.openxmlformats-officedocument.themeOverride+xml"/>
  <Override PartName="/ppt/charts/chart152.xml" ContentType="application/vnd.openxmlformats-officedocument.drawingml.chart+xml"/>
  <Override PartName="/ppt/theme/themeOverride152.xml" ContentType="application/vnd.openxmlformats-officedocument.themeOverride+xml"/>
  <Override PartName="/ppt/charts/chart153.xml" ContentType="application/vnd.openxmlformats-officedocument.drawingml.chart+xml"/>
  <Override PartName="/ppt/theme/themeOverride153.xml" ContentType="application/vnd.openxmlformats-officedocument.themeOverride+xml"/>
  <Override PartName="/ppt/charts/chart154.xml" ContentType="application/vnd.openxmlformats-officedocument.drawingml.chart+xml"/>
  <Override PartName="/ppt/theme/themeOverride154.xml" ContentType="application/vnd.openxmlformats-officedocument.themeOverride+xml"/>
  <Override PartName="/ppt/charts/chart155.xml" ContentType="application/vnd.openxmlformats-officedocument.drawingml.chart+xml"/>
  <Override PartName="/ppt/theme/themeOverride155.xml" ContentType="application/vnd.openxmlformats-officedocument.themeOverride+xml"/>
  <Override PartName="/ppt/charts/chart156.xml" ContentType="application/vnd.openxmlformats-officedocument.drawingml.chart+xml"/>
  <Override PartName="/ppt/theme/themeOverride156.xml" ContentType="application/vnd.openxmlformats-officedocument.themeOverride+xml"/>
  <Override PartName="/ppt/charts/chart157.xml" ContentType="application/vnd.openxmlformats-officedocument.drawingml.chart+xml"/>
  <Override PartName="/ppt/theme/themeOverride157.xml" ContentType="application/vnd.openxmlformats-officedocument.themeOverride+xml"/>
  <Override PartName="/ppt/charts/chart158.xml" ContentType="application/vnd.openxmlformats-officedocument.drawingml.chart+xml"/>
  <Override PartName="/ppt/theme/themeOverride158.xml" ContentType="application/vnd.openxmlformats-officedocument.themeOverride+xml"/>
  <Override PartName="/ppt/charts/chart159.xml" ContentType="application/vnd.openxmlformats-officedocument.drawingml.chart+xml"/>
  <Override PartName="/ppt/theme/themeOverride159.xml" ContentType="application/vnd.openxmlformats-officedocument.themeOverride+xml"/>
  <Override PartName="/ppt/charts/chart160.xml" ContentType="application/vnd.openxmlformats-officedocument.drawingml.chart+xml"/>
  <Override PartName="/ppt/theme/themeOverride160.xml" ContentType="application/vnd.openxmlformats-officedocument.themeOverride+xml"/>
  <Override PartName="/ppt/charts/chart161.xml" ContentType="application/vnd.openxmlformats-officedocument.drawingml.chart+xml"/>
  <Override PartName="/ppt/theme/themeOverride161.xml" ContentType="application/vnd.openxmlformats-officedocument.themeOverride+xml"/>
  <Override PartName="/ppt/charts/chart162.xml" ContentType="application/vnd.openxmlformats-officedocument.drawingml.chart+xml"/>
  <Override PartName="/ppt/theme/themeOverride162.xml" ContentType="application/vnd.openxmlformats-officedocument.themeOverride+xml"/>
  <Override PartName="/ppt/charts/chart163.xml" ContentType="application/vnd.openxmlformats-officedocument.drawingml.chart+xml"/>
  <Override PartName="/ppt/theme/themeOverride163.xml" ContentType="application/vnd.openxmlformats-officedocument.themeOverride+xml"/>
  <Override PartName="/ppt/charts/chart164.xml" ContentType="application/vnd.openxmlformats-officedocument.drawingml.chart+xml"/>
  <Override PartName="/ppt/theme/themeOverride164.xml" ContentType="application/vnd.openxmlformats-officedocument.themeOverride+xml"/>
  <Override PartName="/ppt/charts/chart165.xml" ContentType="application/vnd.openxmlformats-officedocument.drawingml.chart+xml"/>
  <Override PartName="/ppt/theme/themeOverride165.xml" ContentType="application/vnd.openxmlformats-officedocument.themeOverride+xml"/>
  <Override PartName="/ppt/charts/chart166.xml" ContentType="application/vnd.openxmlformats-officedocument.drawingml.chart+xml"/>
  <Override PartName="/ppt/theme/themeOverride166.xml" ContentType="application/vnd.openxmlformats-officedocument.themeOverride+xml"/>
  <Override PartName="/ppt/charts/chart167.xml" ContentType="application/vnd.openxmlformats-officedocument.drawingml.chart+xml"/>
  <Override PartName="/ppt/theme/themeOverride167.xml" ContentType="application/vnd.openxmlformats-officedocument.themeOverride+xml"/>
  <Override PartName="/ppt/charts/chart168.xml" ContentType="application/vnd.openxmlformats-officedocument.drawingml.chart+xml"/>
  <Override PartName="/ppt/theme/themeOverride168.xml" ContentType="application/vnd.openxmlformats-officedocument.themeOverride+xml"/>
  <Override PartName="/ppt/charts/chart169.xml" ContentType="application/vnd.openxmlformats-officedocument.drawingml.chart+xml"/>
  <Override PartName="/ppt/theme/themeOverride169.xml" ContentType="application/vnd.openxmlformats-officedocument.themeOverride+xml"/>
  <Override PartName="/ppt/charts/chart170.xml" ContentType="application/vnd.openxmlformats-officedocument.drawingml.chart+xml"/>
  <Override PartName="/ppt/theme/themeOverride170.xml" ContentType="application/vnd.openxmlformats-officedocument.themeOverride+xml"/>
  <Override PartName="/ppt/charts/chart171.xml" ContentType="application/vnd.openxmlformats-officedocument.drawingml.chart+xml"/>
  <Override PartName="/ppt/theme/themeOverride171.xml" ContentType="application/vnd.openxmlformats-officedocument.themeOverride+xml"/>
  <Override PartName="/ppt/charts/chart172.xml" ContentType="application/vnd.openxmlformats-officedocument.drawingml.chart+xml"/>
  <Override PartName="/ppt/theme/themeOverride172.xml" ContentType="application/vnd.openxmlformats-officedocument.themeOverride+xml"/>
  <Override PartName="/ppt/charts/chart173.xml" ContentType="application/vnd.openxmlformats-officedocument.drawingml.chart+xml"/>
  <Override PartName="/ppt/theme/themeOverride173.xml" ContentType="application/vnd.openxmlformats-officedocument.themeOverride+xml"/>
  <Override PartName="/ppt/charts/chart174.xml" ContentType="application/vnd.openxmlformats-officedocument.drawingml.chart+xml"/>
  <Override PartName="/ppt/theme/themeOverride174.xml" ContentType="application/vnd.openxmlformats-officedocument.themeOverride+xml"/>
  <Override PartName="/ppt/charts/chart175.xml" ContentType="application/vnd.openxmlformats-officedocument.drawingml.chart+xml"/>
  <Override PartName="/ppt/theme/themeOverride175.xml" ContentType="application/vnd.openxmlformats-officedocument.themeOverride+xml"/>
  <Override PartName="/ppt/charts/chart176.xml" ContentType="application/vnd.openxmlformats-officedocument.drawingml.chart+xml"/>
  <Override PartName="/ppt/theme/themeOverride176.xml" ContentType="application/vnd.openxmlformats-officedocument.themeOverride+xml"/>
  <Override PartName="/ppt/charts/chart177.xml" ContentType="application/vnd.openxmlformats-officedocument.drawingml.chart+xml"/>
  <Override PartName="/ppt/theme/themeOverride177.xml" ContentType="application/vnd.openxmlformats-officedocument.themeOverride+xml"/>
  <Override PartName="/ppt/charts/chart178.xml" ContentType="application/vnd.openxmlformats-officedocument.drawingml.chart+xml"/>
  <Override PartName="/ppt/theme/themeOverride178.xml" ContentType="application/vnd.openxmlformats-officedocument.themeOverride+xml"/>
  <Override PartName="/ppt/charts/chart179.xml" ContentType="application/vnd.openxmlformats-officedocument.drawingml.chart+xml"/>
  <Override PartName="/ppt/theme/themeOverride179.xml" ContentType="application/vnd.openxmlformats-officedocument.themeOverride+xml"/>
  <Override PartName="/ppt/charts/chart180.xml" ContentType="application/vnd.openxmlformats-officedocument.drawingml.chart+xml"/>
  <Override PartName="/ppt/theme/themeOverride180.xml" ContentType="application/vnd.openxmlformats-officedocument.themeOverride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theme/theme11.xml" ContentType="application/vnd.openxmlformats-officedocument.theme+xml"/>
  <Override PartName="/ppt/charts/chart181.xml" ContentType="application/vnd.openxmlformats-officedocument.drawingml.chart+xml"/>
  <Override PartName="/ppt/theme/themeOverride181.xml" ContentType="application/vnd.openxmlformats-officedocument.themeOverride+xml"/>
  <Override PartName="/ppt/charts/chart182.xml" ContentType="application/vnd.openxmlformats-officedocument.drawingml.chart+xml"/>
  <Override PartName="/ppt/theme/themeOverride182.xml" ContentType="application/vnd.openxmlformats-officedocument.themeOverride+xml"/>
  <Override PartName="/ppt/charts/chart183.xml" ContentType="application/vnd.openxmlformats-officedocument.drawingml.chart+xml"/>
  <Override PartName="/ppt/theme/themeOverride183.xml" ContentType="application/vnd.openxmlformats-officedocument.themeOverride+xml"/>
  <Override PartName="/ppt/charts/chart184.xml" ContentType="application/vnd.openxmlformats-officedocument.drawingml.chart+xml"/>
  <Override PartName="/ppt/theme/themeOverride184.xml" ContentType="application/vnd.openxmlformats-officedocument.themeOverride+xml"/>
  <Override PartName="/ppt/charts/chart185.xml" ContentType="application/vnd.openxmlformats-officedocument.drawingml.chart+xml"/>
  <Override PartName="/ppt/theme/themeOverride185.xml" ContentType="application/vnd.openxmlformats-officedocument.themeOverride+xml"/>
  <Override PartName="/ppt/charts/chart186.xml" ContentType="application/vnd.openxmlformats-officedocument.drawingml.chart+xml"/>
  <Override PartName="/ppt/theme/themeOverride186.xml" ContentType="application/vnd.openxmlformats-officedocument.themeOverride+xml"/>
  <Override PartName="/ppt/charts/chart187.xml" ContentType="application/vnd.openxmlformats-officedocument.drawingml.chart+xml"/>
  <Override PartName="/ppt/theme/themeOverride187.xml" ContentType="application/vnd.openxmlformats-officedocument.themeOverride+xml"/>
  <Override PartName="/ppt/charts/chart188.xml" ContentType="application/vnd.openxmlformats-officedocument.drawingml.chart+xml"/>
  <Override PartName="/ppt/theme/themeOverride188.xml" ContentType="application/vnd.openxmlformats-officedocument.themeOverride+xml"/>
  <Override PartName="/ppt/charts/chart189.xml" ContentType="application/vnd.openxmlformats-officedocument.drawingml.chart+xml"/>
  <Override PartName="/ppt/theme/themeOverride189.xml" ContentType="application/vnd.openxmlformats-officedocument.themeOverride+xml"/>
  <Override PartName="/ppt/charts/chart190.xml" ContentType="application/vnd.openxmlformats-officedocument.drawingml.chart+xml"/>
  <Override PartName="/ppt/theme/themeOverride190.xml" ContentType="application/vnd.openxmlformats-officedocument.themeOverride+xml"/>
  <Override PartName="/ppt/charts/chart191.xml" ContentType="application/vnd.openxmlformats-officedocument.drawingml.chart+xml"/>
  <Override PartName="/ppt/theme/themeOverride191.xml" ContentType="application/vnd.openxmlformats-officedocument.themeOverride+xml"/>
  <Override PartName="/ppt/charts/chart192.xml" ContentType="application/vnd.openxmlformats-officedocument.drawingml.chart+xml"/>
  <Override PartName="/ppt/theme/themeOverride192.xml" ContentType="application/vnd.openxmlformats-officedocument.themeOverride+xml"/>
  <Override PartName="/ppt/charts/chart193.xml" ContentType="application/vnd.openxmlformats-officedocument.drawingml.chart+xml"/>
  <Override PartName="/ppt/theme/themeOverride193.xml" ContentType="application/vnd.openxmlformats-officedocument.themeOverride+xml"/>
  <Override PartName="/ppt/charts/chart194.xml" ContentType="application/vnd.openxmlformats-officedocument.drawingml.chart+xml"/>
  <Override PartName="/ppt/theme/themeOverride194.xml" ContentType="application/vnd.openxmlformats-officedocument.themeOverride+xml"/>
  <Override PartName="/ppt/charts/chart195.xml" ContentType="application/vnd.openxmlformats-officedocument.drawingml.chart+xml"/>
  <Override PartName="/ppt/theme/themeOverride195.xml" ContentType="application/vnd.openxmlformats-officedocument.themeOverride+xml"/>
  <Override PartName="/ppt/charts/chart196.xml" ContentType="application/vnd.openxmlformats-officedocument.drawingml.chart+xml"/>
  <Override PartName="/ppt/theme/themeOverride196.xml" ContentType="application/vnd.openxmlformats-officedocument.themeOverride+xml"/>
  <Override PartName="/ppt/charts/chart197.xml" ContentType="application/vnd.openxmlformats-officedocument.drawingml.chart+xml"/>
  <Override PartName="/ppt/theme/themeOverride197.xml" ContentType="application/vnd.openxmlformats-officedocument.themeOverride+xml"/>
  <Override PartName="/ppt/charts/chart198.xml" ContentType="application/vnd.openxmlformats-officedocument.drawingml.chart+xml"/>
  <Override PartName="/ppt/theme/themeOverride198.xml" ContentType="application/vnd.openxmlformats-officedocument.themeOverride+xml"/>
  <Override PartName="/ppt/charts/chart199.xml" ContentType="application/vnd.openxmlformats-officedocument.drawingml.chart+xml"/>
  <Override PartName="/ppt/theme/themeOverride199.xml" ContentType="application/vnd.openxmlformats-officedocument.themeOverride+xml"/>
  <Override PartName="/ppt/charts/chart200.xml" ContentType="application/vnd.openxmlformats-officedocument.drawingml.chart+xml"/>
  <Override PartName="/ppt/theme/themeOverride200.xml" ContentType="application/vnd.openxmlformats-officedocument.themeOverride+xml"/>
  <Override PartName="/ppt/charts/chart201.xml" ContentType="application/vnd.openxmlformats-officedocument.drawingml.chart+xml"/>
  <Override PartName="/ppt/theme/themeOverride201.xml" ContentType="application/vnd.openxmlformats-officedocument.themeOverride+xml"/>
  <Override PartName="/ppt/charts/chart202.xml" ContentType="application/vnd.openxmlformats-officedocument.drawingml.chart+xml"/>
  <Override PartName="/ppt/theme/themeOverride202.xml" ContentType="application/vnd.openxmlformats-officedocument.themeOverride+xml"/>
  <Override PartName="/ppt/charts/chart203.xml" ContentType="application/vnd.openxmlformats-officedocument.drawingml.chart+xml"/>
  <Override PartName="/ppt/theme/themeOverride203.xml" ContentType="application/vnd.openxmlformats-officedocument.themeOverride+xml"/>
  <Override PartName="/ppt/charts/chart204.xml" ContentType="application/vnd.openxmlformats-officedocument.drawingml.chart+xml"/>
  <Override PartName="/ppt/theme/themeOverride204.xml" ContentType="application/vnd.openxmlformats-officedocument.themeOverride+xml"/>
  <Override PartName="/ppt/charts/chart205.xml" ContentType="application/vnd.openxmlformats-officedocument.drawingml.chart+xml"/>
  <Override PartName="/ppt/theme/themeOverride205.xml" ContentType="application/vnd.openxmlformats-officedocument.themeOverride+xml"/>
  <Override PartName="/ppt/charts/chart206.xml" ContentType="application/vnd.openxmlformats-officedocument.drawingml.chart+xml"/>
  <Override PartName="/ppt/theme/themeOverride206.xml" ContentType="application/vnd.openxmlformats-officedocument.themeOverride+xml"/>
  <Override PartName="/ppt/charts/chart207.xml" ContentType="application/vnd.openxmlformats-officedocument.drawingml.chart+xml"/>
  <Override PartName="/ppt/theme/themeOverride207.xml" ContentType="application/vnd.openxmlformats-officedocument.themeOverride+xml"/>
  <Override PartName="/ppt/charts/chart208.xml" ContentType="application/vnd.openxmlformats-officedocument.drawingml.chart+xml"/>
  <Override PartName="/ppt/theme/themeOverride208.xml" ContentType="application/vnd.openxmlformats-officedocument.themeOverride+xml"/>
  <Override PartName="/ppt/charts/chart209.xml" ContentType="application/vnd.openxmlformats-officedocument.drawingml.chart+xml"/>
  <Override PartName="/ppt/theme/themeOverride209.xml" ContentType="application/vnd.openxmlformats-officedocument.themeOverride+xml"/>
  <Override PartName="/ppt/charts/chart210.xml" ContentType="application/vnd.openxmlformats-officedocument.drawingml.chart+xml"/>
  <Override PartName="/ppt/theme/themeOverride210.xml" ContentType="application/vnd.openxmlformats-officedocument.themeOverride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theme/theme12.xml" ContentType="application/vnd.openxmlformats-officedocument.theme+xml"/>
  <Override PartName="/ppt/charts/chart211.xml" ContentType="application/vnd.openxmlformats-officedocument.drawingml.chart+xml"/>
  <Override PartName="/ppt/theme/themeOverride211.xml" ContentType="application/vnd.openxmlformats-officedocument.themeOverride+xml"/>
  <Override PartName="/ppt/charts/chart212.xml" ContentType="application/vnd.openxmlformats-officedocument.drawingml.chart+xml"/>
  <Override PartName="/ppt/theme/themeOverride212.xml" ContentType="application/vnd.openxmlformats-officedocument.themeOverride+xml"/>
  <Override PartName="/ppt/charts/chart213.xml" ContentType="application/vnd.openxmlformats-officedocument.drawingml.chart+xml"/>
  <Override PartName="/ppt/theme/themeOverride213.xml" ContentType="application/vnd.openxmlformats-officedocument.themeOverride+xml"/>
  <Override PartName="/ppt/charts/chart214.xml" ContentType="application/vnd.openxmlformats-officedocument.drawingml.chart+xml"/>
  <Override PartName="/ppt/theme/themeOverride214.xml" ContentType="application/vnd.openxmlformats-officedocument.themeOverride+xml"/>
  <Override PartName="/ppt/charts/chart215.xml" ContentType="application/vnd.openxmlformats-officedocument.drawingml.chart+xml"/>
  <Override PartName="/ppt/theme/themeOverride215.xml" ContentType="application/vnd.openxmlformats-officedocument.themeOverride+xml"/>
  <Override PartName="/ppt/charts/chart216.xml" ContentType="application/vnd.openxmlformats-officedocument.drawingml.chart+xml"/>
  <Override PartName="/ppt/theme/themeOverride216.xml" ContentType="application/vnd.openxmlformats-officedocument.themeOverride+xml"/>
  <Override PartName="/ppt/charts/chart217.xml" ContentType="application/vnd.openxmlformats-officedocument.drawingml.chart+xml"/>
  <Override PartName="/ppt/theme/themeOverride217.xml" ContentType="application/vnd.openxmlformats-officedocument.themeOverride+xml"/>
  <Override PartName="/ppt/charts/chart218.xml" ContentType="application/vnd.openxmlformats-officedocument.drawingml.chart+xml"/>
  <Override PartName="/ppt/theme/themeOverride218.xml" ContentType="application/vnd.openxmlformats-officedocument.themeOverride+xml"/>
  <Override PartName="/ppt/charts/chart219.xml" ContentType="application/vnd.openxmlformats-officedocument.drawingml.chart+xml"/>
  <Override PartName="/ppt/theme/themeOverride219.xml" ContentType="application/vnd.openxmlformats-officedocument.themeOverride+xml"/>
  <Override PartName="/ppt/charts/chart220.xml" ContentType="application/vnd.openxmlformats-officedocument.drawingml.chart+xml"/>
  <Override PartName="/ppt/theme/themeOverride220.xml" ContentType="application/vnd.openxmlformats-officedocument.themeOverride+xml"/>
  <Override PartName="/ppt/charts/chart221.xml" ContentType="application/vnd.openxmlformats-officedocument.drawingml.chart+xml"/>
  <Override PartName="/ppt/theme/themeOverride221.xml" ContentType="application/vnd.openxmlformats-officedocument.themeOverride+xml"/>
  <Override PartName="/ppt/charts/chart222.xml" ContentType="application/vnd.openxmlformats-officedocument.drawingml.chart+xml"/>
  <Override PartName="/ppt/theme/themeOverride222.xml" ContentType="application/vnd.openxmlformats-officedocument.themeOverride+xml"/>
  <Override PartName="/ppt/charts/chart223.xml" ContentType="application/vnd.openxmlformats-officedocument.drawingml.chart+xml"/>
  <Override PartName="/ppt/theme/themeOverride223.xml" ContentType="application/vnd.openxmlformats-officedocument.themeOverride+xml"/>
  <Override PartName="/ppt/charts/chart224.xml" ContentType="application/vnd.openxmlformats-officedocument.drawingml.chart+xml"/>
  <Override PartName="/ppt/theme/themeOverride224.xml" ContentType="application/vnd.openxmlformats-officedocument.themeOverride+xml"/>
  <Override PartName="/ppt/charts/chart225.xml" ContentType="application/vnd.openxmlformats-officedocument.drawingml.chart+xml"/>
  <Override PartName="/ppt/theme/themeOverride225.xml" ContentType="application/vnd.openxmlformats-officedocument.themeOverride+xml"/>
  <Override PartName="/ppt/charts/chart226.xml" ContentType="application/vnd.openxmlformats-officedocument.drawingml.chart+xml"/>
  <Override PartName="/ppt/theme/themeOverride226.xml" ContentType="application/vnd.openxmlformats-officedocument.themeOverride+xml"/>
  <Override PartName="/ppt/charts/chart227.xml" ContentType="application/vnd.openxmlformats-officedocument.drawingml.chart+xml"/>
  <Override PartName="/ppt/theme/themeOverride227.xml" ContentType="application/vnd.openxmlformats-officedocument.themeOverride+xml"/>
  <Override PartName="/ppt/charts/chart228.xml" ContentType="application/vnd.openxmlformats-officedocument.drawingml.chart+xml"/>
  <Override PartName="/ppt/theme/themeOverride228.xml" ContentType="application/vnd.openxmlformats-officedocument.themeOverride+xml"/>
  <Override PartName="/ppt/charts/chart229.xml" ContentType="application/vnd.openxmlformats-officedocument.drawingml.chart+xml"/>
  <Override PartName="/ppt/theme/themeOverride229.xml" ContentType="application/vnd.openxmlformats-officedocument.themeOverride+xml"/>
  <Override PartName="/ppt/charts/chart230.xml" ContentType="application/vnd.openxmlformats-officedocument.drawingml.chart+xml"/>
  <Override PartName="/ppt/theme/themeOverride230.xml" ContentType="application/vnd.openxmlformats-officedocument.themeOverride+xml"/>
  <Override PartName="/ppt/charts/chart231.xml" ContentType="application/vnd.openxmlformats-officedocument.drawingml.chart+xml"/>
  <Override PartName="/ppt/theme/themeOverride231.xml" ContentType="application/vnd.openxmlformats-officedocument.themeOverride+xml"/>
  <Override PartName="/ppt/charts/chart232.xml" ContentType="application/vnd.openxmlformats-officedocument.drawingml.chart+xml"/>
  <Override PartName="/ppt/theme/themeOverride232.xml" ContentType="application/vnd.openxmlformats-officedocument.themeOverride+xml"/>
  <Override PartName="/ppt/charts/chart233.xml" ContentType="application/vnd.openxmlformats-officedocument.drawingml.chart+xml"/>
  <Override PartName="/ppt/theme/themeOverride233.xml" ContentType="application/vnd.openxmlformats-officedocument.themeOverride+xml"/>
  <Override PartName="/ppt/charts/chart234.xml" ContentType="application/vnd.openxmlformats-officedocument.drawingml.chart+xml"/>
  <Override PartName="/ppt/theme/themeOverride234.xml" ContentType="application/vnd.openxmlformats-officedocument.themeOverride+xml"/>
  <Override PartName="/ppt/charts/chart235.xml" ContentType="application/vnd.openxmlformats-officedocument.drawingml.chart+xml"/>
  <Override PartName="/ppt/theme/themeOverride235.xml" ContentType="application/vnd.openxmlformats-officedocument.themeOverride+xml"/>
  <Override PartName="/ppt/charts/chart236.xml" ContentType="application/vnd.openxmlformats-officedocument.drawingml.chart+xml"/>
  <Override PartName="/ppt/theme/themeOverride236.xml" ContentType="application/vnd.openxmlformats-officedocument.themeOverride+xml"/>
  <Override PartName="/ppt/charts/chart237.xml" ContentType="application/vnd.openxmlformats-officedocument.drawingml.chart+xml"/>
  <Override PartName="/ppt/theme/themeOverride237.xml" ContentType="application/vnd.openxmlformats-officedocument.themeOverride+xml"/>
  <Override PartName="/ppt/charts/chart238.xml" ContentType="application/vnd.openxmlformats-officedocument.drawingml.chart+xml"/>
  <Override PartName="/ppt/theme/themeOverride238.xml" ContentType="application/vnd.openxmlformats-officedocument.themeOverride+xml"/>
  <Override PartName="/ppt/charts/chart239.xml" ContentType="application/vnd.openxmlformats-officedocument.drawingml.chart+xml"/>
  <Override PartName="/ppt/theme/themeOverride239.xml" ContentType="application/vnd.openxmlformats-officedocument.themeOverride+xml"/>
  <Override PartName="/ppt/charts/chart240.xml" ContentType="application/vnd.openxmlformats-officedocument.drawingml.chart+xml"/>
  <Override PartName="/ppt/theme/themeOverride240.xml" ContentType="application/vnd.openxmlformats-officedocument.themeOverride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theme/theme13.xml" ContentType="application/vnd.openxmlformats-officedocument.theme+xml"/>
  <Override PartName="/ppt/charts/chart241.xml" ContentType="application/vnd.openxmlformats-officedocument.drawingml.chart+xml"/>
  <Override PartName="/ppt/theme/themeOverride241.xml" ContentType="application/vnd.openxmlformats-officedocument.themeOverride+xml"/>
  <Override PartName="/ppt/charts/chart242.xml" ContentType="application/vnd.openxmlformats-officedocument.drawingml.chart+xml"/>
  <Override PartName="/ppt/theme/themeOverride242.xml" ContentType="application/vnd.openxmlformats-officedocument.themeOverride+xml"/>
  <Override PartName="/ppt/charts/chart243.xml" ContentType="application/vnd.openxmlformats-officedocument.drawingml.chart+xml"/>
  <Override PartName="/ppt/theme/themeOverride243.xml" ContentType="application/vnd.openxmlformats-officedocument.themeOverride+xml"/>
  <Override PartName="/ppt/charts/chart244.xml" ContentType="application/vnd.openxmlformats-officedocument.drawingml.chart+xml"/>
  <Override PartName="/ppt/theme/themeOverride244.xml" ContentType="application/vnd.openxmlformats-officedocument.themeOverride+xml"/>
  <Override PartName="/ppt/charts/chart245.xml" ContentType="application/vnd.openxmlformats-officedocument.drawingml.chart+xml"/>
  <Override PartName="/ppt/theme/themeOverride245.xml" ContentType="application/vnd.openxmlformats-officedocument.themeOverride+xml"/>
  <Override PartName="/ppt/charts/chart246.xml" ContentType="application/vnd.openxmlformats-officedocument.drawingml.chart+xml"/>
  <Override PartName="/ppt/theme/themeOverride246.xml" ContentType="application/vnd.openxmlformats-officedocument.themeOverride+xml"/>
  <Override PartName="/ppt/charts/chart247.xml" ContentType="application/vnd.openxmlformats-officedocument.drawingml.chart+xml"/>
  <Override PartName="/ppt/theme/themeOverride247.xml" ContentType="application/vnd.openxmlformats-officedocument.themeOverride+xml"/>
  <Override PartName="/ppt/charts/chart248.xml" ContentType="application/vnd.openxmlformats-officedocument.drawingml.chart+xml"/>
  <Override PartName="/ppt/theme/themeOverride248.xml" ContentType="application/vnd.openxmlformats-officedocument.themeOverride+xml"/>
  <Override PartName="/ppt/charts/chart249.xml" ContentType="application/vnd.openxmlformats-officedocument.drawingml.chart+xml"/>
  <Override PartName="/ppt/theme/themeOverride249.xml" ContentType="application/vnd.openxmlformats-officedocument.themeOverride+xml"/>
  <Override PartName="/ppt/charts/chart250.xml" ContentType="application/vnd.openxmlformats-officedocument.drawingml.chart+xml"/>
  <Override PartName="/ppt/theme/themeOverride250.xml" ContentType="application/vnd.openxmlformats-officedocument.themeOverride+xml"/>
  <Override PartName="/ppt/charts/chart251.xml" ContentType="application/vnd.openxmlformats-officedocument.drawingml.chart+xml"/>
  <Override PartName="/ppt/theme/themeOverride251.xml" ContentType="application/vnd.openxmlformats-officedocument.themeOverride+xml"/>
  <Override PartName="/ppt/charts/chart252.xml" ContentType="application/vnd.openxmlformats-officedocument.drawingml.chart+xml"/>
  <Override PartName="/ppt/theme/themeOverride252.xml" ContentType="application/vnd.openxmlformats-officedocument.themeOverride+xml"/>
  <Override PartName="/ppt/charts/chart253.xml" ContentType="application/vnd.openxmlformats-officedocument.drawingml.chart+xml"/>
  <Override PartName="/ppt/theme/themeOverride253.xml" ContentType="application/vnd.openxmlformats-officedocument.themeOverride+xml"/>
  <Override PartName="/ppt/charts/chart254.xml" ContentType="application/vnd.openxmlformats-officedocument.drawingml.chart+xml"/>
  <Override PartName="/ppt/theme/themeOverride254.xml" ContentType="application/vnd.openxmlformats-officedocument.themeOverride+xml"/>
  <Override PartName="/ppt/charts/chart255.xml" ContentType="application/vnd.openxmlformats-officedocument.drawingml.chart+xml"/>
  <Override PartName="/ppt/theme/themeOverride255.xml" ContentType="application/vnd.openxmlformats-officedocument.themeOverride+xml"/>
  <Override PartName="/ppt/charts/chart256.xml" ContentType="application/vnd.openxmlformats-officedocument.drawingml.chart+xml"/>
  <Override PartName="/ppt/theme/themeOverride256.xml" ContentType="application/vnd.openxmlformats-officedocument.themeOverride+xml"/>
  <Override PartName="/ppt/charts/chart257.xml" ContentType="application/vnd.openxmlformats-officedocument.drawingml.chart+xml"/>
  <Override PartName="/ppt/theme/themeOverride257.xml" ContentType="application/vnd.openxmlformats-officedocument.themeOverride+xml"/>
  <Override PartName="/ppt/charts/chart258.xml" ContentType="application/vnd.openxmlformats-officedocument.drawingml.chart+xml"/>
  <Override PartName="/ppt/theme/themeOverride258.xml" ContentType="application/vnd.openxmlformats-officedocument.themeOverride+xml"/>
  <Override PartName="/ppt/charts/chart259.xml" ContentType="application/vnd.openxmlformats-officedocument.drawingml.chart+xml"/>
  <Override PartName="/ppt/theme/themeOverride259.xml" ContentType="application/vnd.openxmlformats-officedocument.themeOverride+xml"/>
  <Override PartName="/ppt/charts/chart260.xml" ContentType="application/vnd.openxmlformats-officedocument.drawingml.chart+xml"/>
  <Override PartName="/ppt/theme/themeOverride260.xml" ContentType="application/vnd.openxmlformats-officedocument.themeOverride+xml"/>
  <Override PartName="/ppt/charts/chart261.xml" ContentType="application/vnd.openxmlformats-officedocument.drawingml.chart+xml"/>
  <Override PartName="/ppt/theme/themeOverride261.xml" ContentType="application/vnd.openxmlformats-officedocument.themeOverride+xml"/>
  <Override PartName="/ppt/charts/chart262.xml" ContentType="application/vnd.openxmlformats-officedocument.drawingml.chart+xml"/>
  <Override PartName="/ppt/theme/themeOverride262.xml" ContentType="application/vnd.openxmlformats-officedocument.themeOverride+xml"/>
  <Override PartName="/ppt/charts/chart263.xml" ContentType="application/vnd.openxmlformats-officedocument.drawingml.chart+xml"/>
  <Override PartName="/ppt/theme/themeOverride263.xml" ContentType="application/vnd.openxmlformats-officedocument.themeOverride+xml"/>
  <Override PartName="/ppt/charts/chart264.xml" ContentType="application/vnd.openxmlformats-officedocument.drawingml.chart+xml"/>
  <Override PartName="/ppt/theme/themeOverride264.xml" ContentType="application/vnd.openxmlformats-officedocument.themeOverride+xml"/>
  <Override PartName="/ppt/charts/chart265.xml" ContentType="application/vnd.openxmlformats-officedocument.drawingml.chart+xml"/>
  <Override PartName="/ppt/theme/themeOverride265.xml" ContentType="application/vnd.openxmlformats-officedocument.themeOverride+xml"/>
  <Override PartName="/ppt/charts/chart266.xml" ContentType="application/vnd.openxmlformats-officedocument.drawingml.chart+xml"/>
  <Override PartName="/ppt/theme/themeOverride266.xml" ContentType="application/vnd.openxmlformats-officedocument.themeOverride+xml"/>
  <Override PartName="/ppt/charts/chart267.xml" ContentType="application/vnd.openxmlformats-officedocument.drawingml.chart+xml"/>
  <Override PartName="/ppt/theme/themeOverride267.xml" ContentType="application/vnd.openxmlformats-officedocument.themeOverride+xml"/>
  <Override PartName="/ppt/charts/chart268.xml" ContentType="application/vnd.openxmlformats-officedocument.drawingml.chart+xml"/>
  <Override PartName="/ppt/theme/themeOverride268.xml" ContentType="application/vnd.openxmlformats-officedocument.themeOverride+xml"/>
  <Override PartName="/ppt/charts/chart269.xml" ContentType="application/vnd.openxmlformats-officedocument.drawingml.chart+xml"/>
  <Override PartName="/ppt/theme/themeOverride269.xml" ContentType="application/vnd.openxmlformats-officedocument.themeOverride+xml"/>
  <Override PartName="/ppt/charts/chart270.xml" ContentType="application/vnd.openxmlformats-officedocument.drawingml.chart+xml"/>
  <Override PartName="/ppt/theme/themeOverride270.xml" ContentType="application/vnd.openxmlformats-officedocument.themeOverride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theme/theme14.xml" ContentType="application/vnd.openxmlformats-officedocument.theme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theme/theme15.xml" ContentType="application/vnd.openxmlformats-officedocument.theme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theme/theme16.xml" ContentType="application/vnd.openxmlformats-officedocument.theme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theme/theme17.xml" ContentType="application/vnd.openxmlformats-officedocument.theme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theme/theme18.xml" ContentType="application/vnd.openxmlformats-officedocument.theme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theme/theme19.xml" ContentType="application/vnd.openxmlformats-officedocument.theme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theme/theme20.xml" ContentType="application/vnd.openxmlformats-officedocument.theme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theme/theme21.xml" ContentType="application/vnd.openxmlformats-officedocument.theme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theme/theme22.xml" ContentType="application/vnd.openxmlformats-officedocument.theme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theme/theme23.xml" ContentType="application/vnd.openxmlformats-officedocument.theme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theme/theme24.xml" ContentType="application/vnd.openxmlformats-officedocument.theme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theme/theme25.xml" ContentType="application/vnd.openxmlformats-officedocument.theme+xml"/>
  <Override PartName="/ppt/theme/theme26.xml" ContentType="application/vnd.openxmlformats-officedocument.theme+xml"/>
  <Override PartName="/ppt/theme/themeOverride271.xml" ContentType="application/vnd.openxmlformats-officedocument.themeOverride+xml"/>
  <Override PartName="/ppt/charts/chart271.xml" ContentType="application/vnd.openxmlformats-officedocument.drawingml.chart+xml"/>
  <Override PartName="/ppt/theme/themeOverride272.xml" ContentType="application/vnd.openxmlformats-officedocument.themeOverride+xml"/>
  <Override PartName="/ppt/charts/chart272.xml" ContentType="application/vnd.openxmlformats-officedocument.drawingml.chart+xml"/>
  <Override PartName="/ppt/theme/themeOverride273.xml" ContentType="application/vnd.openxmlformats-officedocument.themeOverride+xml"/>
  <Override PartName="/ppt/charts/chart273.xml" ContentType="application/vnd.openxmlformats-officedocument.drawingml.chart+xml"/>
  <Override PartName="/ppt/charts/chart274.xml" ContentType="application/vnd.openxmlformats-officedocument.drawingml.chart+xml"/>
  <Override PartName="/ppt/theme/themeOverride274.xml" ContentType="application/vnd.openxmlformats-officedocument.themeOverride+xml"/>
  <Override PartName="/ppt/charts/chart275.xml" ContentType="application/vnd.openxmlformats-officedocument.drawingml.chart+xml"/>
  <Override PartName="/ppt/theme/themeOverride275.xml" ContentType="application/vnd.openxmlformats-officedocument.themeOverride+xml"/>
  <Override PartName="/ppt/charts/chart276.xml" ContentType="application/vnd.openxmlformats-officedocument.drawingml.chart+xml"/>
  <Override PartName="/ppt/charts/chart277.xml" ContentType="application/vnd.openxmlformats-officedocument.drawingml.chart+xml"/>
  <Override PartName="/ppt/theme/themeOverride276.xml" ContentType="application/vnd.openxmlformats-officedocument.themeOverride+xml"/>
  <Override PartName="/ppt/charts/chart278.xml" ContentType="application/vnd.openxmlformats-officedocument.drawingml.chart+xml"/>
  <Override PartName="/ppt/charts/chart279.xml" ContentType="application/vnd.openxmlformats-officedocument.drawingml.chart+xml"/>
  <Override PartName="/ppt/theme/themeOverride277.xml" ContentType="application/vnd.openxmlformats-officedocument.themeOverride+xml"/>
  <Override PartName="/ppt/charts/chart280.xml" ContentType="application/vnd.openxmlformats-officedocument.drawingml.chart+xml"/>
  <Override PartName="/ppt/charts/chart281.xml" ContentType="application/vnd.openxmlformats-officedocument.drawingml.chart+xml"/>
  <Override PartName="/ppt/theme/themeOverride278.xml" ContentType="application/vnd.openxmlformats-officedocument.themeOverride+xml"/>
  <Override PartName="/ppt/drawings/drawing1.xml" ContentType="application/vnd.openxmlformats-officedocument.drawingml.chartshapes+xml"/>
  <Override PartName="/ppt/charts/chart282.xml" ContentType="application/vnd.openxmlformats-officedocument.drawingml.chart+xml"/>
  <Override PartName="/ppt/theme/themeOverride279.xml" ContentType="application/vnd.openxmlformats-officedocument.themeOverride+xml"/>
  <Override PartName="/ppt/charts/chart283.xml" ContentType="application/vnd.openxmlformats-officedocument.drawingml.chart+xml"/>
  <Override PartName="/ppt/charts/chart284.xml" ContentType="application/vnd.openxmlformats-officedocument.drawingml.chart+xml"/>
  <Override PartName="/ppt/charts/chart285.xml" ContentType="application/vnd.openxmlformats-officedocument.drawingml.chart+xml"/>
  <Override PartName="/ppt/charts/chart286.xml" ContentType="application/vnd.openxmlformats-officedocument.drawingml.chart+xml"/>
  <Override PartName="/ppt/theme/themeOverride280.xml" ContentType="application/vnd.openxmlformats-officedocument.themeOverride+xml"/>
  <Override PartName="/ppt/notesSlides/notesSlide1.xml" ContentType="application/vnd.openxmlformats-officedocument.presentationml.notesSlide+xml"/>
  <Override PartName="/ppt/charts/chart287.xml" ContentType="application/vnd.openxmlformats-officedocument.drawingml.chart+xml"/>
  <Override PartName="/ppt/theme/themeOverride281.xml" ContentType="application/vnd.openxmlformats-officedocument.themeOverride+xml"/>
  <Override PartName="/ppt/charts/chart288.xml" ContentType="application/vnd.openxmlformats-officedocument.drawingml.chart+xml"/>
  <Override PartName="/ppt/theme/themeOverride282.xml" ContentType="application/vnd.openxmlformats-officedocument.themeOverride+xml"/>
  <Override PartName="/ppt/notesSlides/notesSlide2.xml" ContentType="application/vnd.openxmlformats-officedocument.presentationml.notesSlide+xml"/>
  <Override PartName="/ppt/charts/chart289.xml" ContentType="application/vnd.openxmlformats-officedocument.drawingml.chart+xml"/>
  <Override PartName="/ppt/theme/themeOverride283.xml" ContentType="application/vnd.openxmlformats-officedocument.themeOverride+xml"/>
  <Override PartName="/ppt/drawings/drawing2.xml" ContentType="application/vnd.openxmlformats-officedocument.drawingml.chartshapes+xml"/>
  <Override PartName="/ppt/charts/chart290.xml" ContentType="application/vnd.openxmlformats-officedocument.drawingml.chart+xml"/>
  <Override PartName="/ppt/theme/themeOverride284.xml" ContentType="application/vnd.openxmlformats-officedocument.themeOverride+xml"/>
  <Override PartName="/ppt/charts/chart291.xml" ContentType="application/vnd.openxmlformats-officedocument.drawingml.chart+xml"/>
  <Override PartName="/ppt/theme/themeOverride285.xml" ContentType="application/vnd.openxmlformats-officedocument.themeOverride+xml"/>
  <Override PartName="/ppt/charts/chart292.xml" ContentType="application/vnd.openxmlformats-officedocument.drawingml.chart+xml"/>
  <Override PartName="/ppt/drawings/drawing3.xml" ContentType="application/vnd.openxmlformats-officedocument.drawingml.chartshapes+xml"/>
  <Override PartName="/ppt/charts/chart293.xml" ContentType="application/vnd.openxmlformats-officedocument.drawingml.chart+xml"/>
  <Override PartName="/ppt/theme/themeOverride286.xml" ContentType="application/vnd.openxmlformats-officedocument.themeOverride+xml"/>
  <Override PartName="/ppt/charts/chart294.xml" ContentType="application/vnd.openxmlformats-officedocument.drawingml.chart+xml"/>
  <Override PartName="/ppt/theme/themeOverride287.xml" ContentType="application/vnd.openxmlformats-officedocument.themeOverride+xml"/>
  <Override PartName="/ppt/drawings/drawing4.xml" ContentType="application/vnd.openxmlformats-officedocument.drawingml.chartshapes+xml"/>
  <Override PartName="/ppt/notesSlides/notesSlide3.xml" ContentType="application/vnd.openxmlformats-officedocument.presentationml.notesSlide+xml"/>
  <Override PartName="/ppt/charts/chart295.xml" ContentType="application/vnd.openxmlformats-officedocument.drawingml.chart+xml"/>
  <Override PartName="/ppt/theme/themeOverride288.xml" ContentType="application/vnd.openxmlformats-officedocument.themeOverride+xml"/>
  <Override PartName="/ppt/charts/chart296.xml" ContentType="application/vnd.openxmlformats-officedocument.drawingml.chart+xml"/>
  <Override PartName="/ppt/theme/themeOverride289.xml" ContentType="application/vnd.openxmlformats-officedocument.themeOverride+xml"/>
  <Override PartName="/ppt/charts/chart297.xml" ContentType="application/vnd.openxmlformats-officedocument.drawingml.chart+xml"/>
  <Override PartName="/ppt/theme/themeOverride290.xml" ContentType="application/vnd.openxmlformats-officedocument.themeOverride+xml"/>
  <Override PartName="/ppt/drawings/drawing5.xml" ContentType="application/vnd.openxmlformats-officedocument.drawingml.chartshapes+xml"/>
  <Override PartName="/ppt/charts/chart298.xml" ContentType="application/vnd.openxmlformats-officedocument.drawingml.chart+xml"/>
  <Override PartName="/ppt/theme/themeOverride291.xml" ContentType="application/vnd.openxmlformats-officedocument.themeOverride+xml"/>
  <Override PartName="/ppt/charts/chart299.xml" ContentType="application/vnd.openxmlformats-officedocument.drawingml.chart+xml"/>
  <Override PartName="/ppt/theme/themeOverride292.xml" ContentType="application/vnd.openxmlformats-officedocument.themeOverride+xml"/>
  <Override PartName="/ppt/charts/chart300.xml" ContentType="application/vnd.openxmlformats-officedocument.drawingml.chart+xml"/>
  <Override PartName="/ppt/theme/themeOverride293.xml" ContentType="application/vnd.openxmlformats-officedocument.themeOverride+xml"/>
  <Override PartName="/ppt/charts/chart301.xml" ContentType="application/vnd.openxmlformats-officedocument.drawingml.chart+xml"/>
  <Override PartName="/ppt/theme/themeOverride294.xml" ContentType="application/vnd.openxmlformats-officedocument.themeOverride+xml"/>
  <Override PartName="/ppt/charts/chart302.xml" ContentType="application/vnd.openxmlformats-officedocument.drawingml.chart+xml"/>
  <Override PartName="/ppt/theme/themeOverride295.xml" ContentType="application/vnd.openxmlformats-officedocument.themeOverride+xml"/>
  <Override PartName="/ppt/charts/chart303.xml" ContentType="application/vnd.openxmlformats-officedocument.drawingml.chart+xml"/>
  <Override PartName="/ppt/theme/themeOverride296.xml" ContentType="application/vnd.openxmlformats-officedocument.themeOverride+xml"/>
  <Override PartName="/ppt/charts/chart304.xml" ContentType="application/vnd.openxmlformats-officedocument.drawingml.chart+xml"/>
  <Override PartName="/ppt/theme/themeOverride297.xml" ContentType="application/vnd.openxmlformats-officedocument.themeOverride+xml"/>
  <Override PartName="/ppt/charts/chart305.xml" ContentType="application/vnd.openxmlformats-officedocument.drawingml.chart+xml"/>
  <Override PartName="/ppt/theme/themeOverride298.xml" ContentType="application/vnd.openxmlformats-officedocument.themeOverride+xml"/>
  <Override PartName="/ppt/notesSlides/notesSlide4.xml" ContentType="application/vnd.openxmlformats-officedocument.presentationml.notesSlide+xml"/>
  <Override PartName="/ppt/charts/chart306.xml" ContentType="application/vnd.openxmlformats-officedocument.drawingml.chart+xml"/>
  <Override PartName="/ppt/theme/themeOverride299.xml" ContentType="application/vnd.openxmlformats-officedocument.themeOverride+xml"/>
  <Override PartName="/ppt/notesSlides/notesSlide5.xml" ContentType="application/vnd.openxmlformats-officedocument.presentationml.notesSlide+xml"/>
  <Override PartName="/ppt/charts/chart307.xml" ContentType="application/vnd.openxmlformats-officedocument.drawingml.chart+xml"/>
  <Override PartName="/ppt/theme/themeOverride300.xml" ContentType="application/vnd.openxmlformats-officedocument.themeOverride+xml"/>
  <Override PartName="/ppt/charts/chart308.xml" ContentType="application/vnd.openxmlformats-officedocument.drawingml.chart+xml"/>
  <Override PartName="/ppt/theme/themeOverride301.xml" ContentType="application/vnd.openxmlformats-officedocument.themeOverride+xml"/>
  <Override PartName="/ppt/charts/chart309.xml" ContentType="application/vnd.openxmlformats-officedocument.drawingml.chart+xml"/>
  <Override PartName="/ppt/theme/themeOverride302.xml" ContentType="application/vnd.openxmlformats-officedocument.themeOverride+xml"/>
  <Override PartName="/ppt/charts/chart310.xml" ContentType="application/vnd.openxmlformats-officedocument.drawingml.chart+xml"/>
  <Override PartName="/ppt/charts/chart311.xml" ContentType="application/vnd.openxmlformats-officedocument.drawingml.chart+xml"/>
  <Override PartName="/ppt/charts/chart312.xml" ContentType="application/vnd.openxmlformats-officedocument.drawingml.chart+xml"/>
  <Override PartName="/ppt/theme/themeOverride303.xml" ContentType="application/vnd.openxmlformats-officedocument.themeOverride+xml"/>
  <Override PartName="/ppt/charts/chart313.xml" ContentType="application/vnd.openxmlformats-officedocument.drawingml.chart+xml"/>
  <Override PartName="/ppt/theme/themeOverride304.xml" ContentType="application/vnd.openxmlformats-officedocument.themeOverride+xml"/>
  <Override PartName="/ppt/charts/chart314.xml" ContentType="application/vnd.openxmlformats-officedocument.drawingml.chart+xml"/>
  <Override PartName="/ppt/theme/themeOverride305.xml" ContentType="application/vnd.openxmlformats-officedocument.themeOverride+xml"/>
  <Override PartName="/ppt/charts/chart315.xml" ContentType="application/vnd.openxmlformats-officedocument.drawingml.chart+xml"/>
  <Override PartName="/ppt/theme/themeOverride306.xml" ContentType="application/vnd.openxmlformats-officedocument.themeOverride+xml"/>
  <Override PartName="/ppt/charts/chart316.xml" ContentType="application/vnd.openxmlformats-officedocument.drawingml.chart+xml"/>
  <Override PartName="/ppt/theme/themeOverride307.xml" ContentType="application/vnd.openxmlformats-officedocument.themeOverride+xml"/>
  <Override PartName="/ppt/charts/chart317.xml" ContentType="application/vnd.openxmlformats-officedocument.drawingml.chart+xml"/>
  <Override PartName="/ppt/theme/themeOverride308.xml" ContentType="application/vnd.openxmlformats-officedocument.themeOverride+xml"/>
  <Override PartName="/ppt/charts/chart318.xml" ContentType="application/vnd.openxmlformats-officedocument.drawingml.chart+xml"/>
  <Override PartName="/ppt/theme/themeOverride309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9" r:id="rId1"/>
    <p:sldMasterId id="2147483952" r:id="rId2"/>
    <p:sldMasterId id="2147483972" r:id="rId3"/>
    <p:sldMasterId id="2147483992" r:id="rId4"/>
    <p:sldMasterId id="2147483999" r:id="rId5"/>
    <p:sldMasterId id="2147484006" r:id="rId6"/>
    <p:sldMasterId id="2147484206" r:id="rId7"/>
    <p:sldMasterId id="2147484407" r:id="rId8"/>
    <p:sldMasterId id="2147484607" r:id="rId9"/>
    <p:sldMasterId id="2147484807" r:id="rId10"/>
    <p:sldMasterId id="2147485007" r:id="rId11"/>
    <p:sldMasterId id="2147485207" r:id="rId12"/>
    <p:sldMasterId id="2147485407" r:id="rId13"/>
    <p:sldMasterId id="2147485610" r:id="rId14"/>
    <p:sldMasterId id="2147485617" r:id="rId15"/>
    <p:sldMasterId id="2147485624" r:id="rId16"/>
    <p:sldMasterId id="2147485631" r:id="rId17"/>
    <p:sldMasterId id="2147485638" r:id="rId18"/>
    <p:sldMasterId id="2147485645" r:id="rId19"/>
    <p:sldMasterId id="2147485652" r:id="rId20"/>
    <p:sldMasterId id="2147485659" r:id="rId21"/>
    <p:sldMasterId id="2147485667" r:id="rId22"/>
    <p:sldMasterId id="2147485674" r:id="rId23"/>
    <p:sldMasterId id="2147485682" r:id="rId24"/>
    <p:sldMasterId id="2147485689" r:id="rId25"/>
  </p:sldMasterIdLst>
  <p:notesMasterIdLst>
    <p:notesMasterId r:id="rId76"/>
  </p:notesMasterIdLst>
  <p:sldIdLst>
    <p:sldId id="726" r:id="rId26"/>
    <p:sldId id="273" r:id="rId27"/>
    <p:sldId id="727" r:id="rId28"/>
    <p:sldId id="626" r:id="rId29"/>
    <p:sldId id="859" r:id="rId30"/>
    <p:sldId id="625" r:id="rId31"/>
    <p:sldId id="728" r:id="rId32"/>
    <p:sldId id="741" r:id="rId33"/>
    <p:sldId id="869" r:id="rId34"/>
    <p:sldId id="870" r:id="rId35"/>
    <p:sldId id="868" r:id="rId36"/>
    <p:sldId id="850" r:id="rId37"/>
    <p:sldId id="830" r:id="rId38"/>
    <p:sldId id="846" r:id="rId39"/>
    <p:sldId id="840" r:id="rId40"/>
    <p:sldId id="871" r:id="rId41"/>
    <p:sldId id="855" r:id="rId42"/>
    <p:sldId id="852" r:id="rId43"/>
    <p:sldId id="752" r:id="rId44"/>
    <p:sldId id="851" r:id="rId45"/>
    <p:sldId id="841" r:id="rId46"/>
    <p:sldId id="842" r:id="rId47"/>
    <p:sldId id="837" r:id="rId48"/>
    <p:sldId id="863" r:id="rId49"/>
    <p:sldId id="838" r:id="rId50"/>
    <p:sldId id="836" r:id="rId51"/>
    <p:sldId id="812" r:id="rId52"/>
    <p:sldId id="843" r:id="rId53"/>
    <p:sldId id="860" r:id="rId54"/>
    <p:sldId id="771" r:id="rId55"/>
    <p:sldId id="835" r:id="rId56"/>
    <p:sldId id="861" r:id="rId57"/>
    <p:sldId id="776" r:id="rId58"/>
    <p:sldId id="862" r:id="rId59"/>
    <p:sldId id="753" r:id="rId60"/>
    <p:sldId id="676" r:id="rId61"/>
    <p:sldId id="847" r:id="rId62"/>
    <p:sldId id="867" r:id="rId63"/>
    <p:sldId id="848" r:id="rId64"/>
    <p:sldId id="864" r:id="rId65"/>
    <p:sldId id="849" r:id="rId66"/>
    <p:sldId id="831" r:id="rId67"/>
    <p:sldId id="853" r:id="rId68"/>
    <p:sldId id="865" r:id="rId69"/>
    <p:sldId id="780" r:id="rId70"/>
    <p:sldId id="834" r:id="rId71"/>
    <p:sldId id="854" r:id="rId72"/>
    <p:sldId id="866" r:id="rId73"/>
    <p:sldId id="857" r:id="rId74"/>
    <p:sldId id="858" r:id="rId75"/>
  </p:sldIdLst>
  <p:sldSz cx="9144000" cy="6858000" type="screen4x3"/>
  <p:notesSz cx="6858000" cy="9144000"/>
  <p:defaultTextStyle>
    <a:defPPr>
      <a:defRPr lang="en-AU"/>
    </a:defPPr>
    <a:lvl1pPr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  <p:extLst>
    <p:ext uri="{521415D9-36F7-43E2-AB2F-B90AF26B5E84}">
      <p14:sectionLst xmlns:p14="http://schemas.microsoft.com/office/powerpoint/2010/main">
        <p14:section name="Címoldalak fotóval" id="{DE274AEB-1EFD-4B51-B151-A5DA09AF2D9C}">
          <p14:sldIdLst>
            <p14:sldId id="726"/>
          </p14:sldIdLst>
        </p14:section>
        <p14:section name="Tartalomjegyzék oldal" id="{3DFC19B9-D89E-4F5B-AD0C-33B30A981FF2}">
          <p14:sldIdLst>
            <p14:sldId id="273"/>
          </p14:sldIdLst>
        </p14:section>
        <p14:section name="Fejezetcímoldalak - fotóval" id="{6C0BFF52-6E51-42E5-81C6-9BF5DBB14F71}">
          <p14:sldIdLst>
            <p14:sldId id="727"/>
          </p14:sldIdLst>
        </p14:section>
        <p14:section name="Bevezetés" id="{1888B452-34D6-4FA3-8C02-74A9A2ECA166}">
          <p14:sldIdLst>
            <p14:sldId id="626"/>
            <p14:sldId id="859"/>
            <p14:sldId id="625"/>
          </p14:sldIdLst>
        </p14:section>
        <p14:section name="Mi a tehetség?" id="{9562D9D2-91EC-45B6-BB50-61BB7B26748E}">
          <p14:sldIdLst>
            <p14:sldId id="728"/>
            <p14:sldId id="741"/>
            <p14:sldId id="869"/>
            <p14:sldId id="870"/>
            <p14:sldId id="868"/>
            <p14:sldId id="850"/>
            <p14:sldId id="830"/>
            <p14:sldId id="846"/>
            <p14:sldId id="840"/>
            <p14:sldId id="871"/>
            <p14:sldId id="855"/>
            <p14:sldId id="852"/>
            <p14:sldId id="752"/>
            <p14:sldId id="851"/>
            <p14:sldId id="841"/>
            <p14:sldId id="842"/>
            <p14:sldId id="837"/>
            <p14:sldId id="863"/>
            <p14:sldId id="838"/>
            <p14:sldId id="836"/>
            <p14:sldId id="812"/>
            <p14:sldId id="843"/>
            <p14:sldId id="860"/>
            <p14:sldId id="771"/>
            <p14:sldId id="835"/>
            <p14:sldId id="861"/>
            <p14:sldId id="776"/>
            <p14:sldId id="862"/>
            <p14:sldId id="753"/>
            <p14:sldId id="676"/>
            <p14:sldId id="847"/>
            <p14:sldId id="867"/>
            <p14:sldId id="848"/>
            <p14:sldId id="864"/>
            <p14:sldId id="849"/>
            <p14:sldId id="831"/>
            <p14:sldId id="853"/>
            <p14:sldId id="865"/>
            <p14:sldId id="780"/>
            <p14:sldId id="834"/>
            <p14:sldId id="854"/>
            <p14:sldId id="866"/>
            <p14:sldId id="857"/>
            <p14:sldId id="858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45D04"/>
    <a:srgbClr val="489A1E"/>
    <a:srgbClr val="333333"/>
    <a:srgbClr val="FFFFFF"/>
    <a:srgbClr val="CCCCCC"/>
    <a:srgbClr val="6DE7F6"/>
    <a:srgbClr val="999999"/>
    <a:srgbClr val="666666"/>
    <a:srgbClr val="F2F2F2"/>
    <a:srgbClr val="DEDE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Közepesen sötét stílus 2 – 1. jelölőszín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Világos stílus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Stílus és rács nélkül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397" autoAdjust="0"/>
    <p:restoredTop sz="86501" autoAdjust="0"/>
  </p:normalViewPr>
  <p:slideViewPr>
    <p:cSldViewPr snapToGrid="0" snapToObjects="1" showGuides="1">
      <p:cViewPr>
        <p:scale>
          <a:sx n="110" d="100"/>
          <a:sy n="110" d="100"/>
        </p:scale>
        <p:origin x="-168" y="690"/>
      </p:cViewPr>
      <p:guideLst>
        <p:guide orient="horz" pos="4156"/>
        <p:guide orient="horz" pos="954"/>
        <p:guide orient="horz" pos="175"/>
        <p:guide orient="horz" pos="3294"/>
        <p:guide orient="horz" pos="2886"/>
        <p:guide orient="horz" pos="822"/>
        <p:guide orient="horz" pos="3566"/>
        <p:guide orient="horz" pos="3680"/>
        <p:guide orient="horz" pos="1389"/>
        <p:guide orient="horz" pos="1933"/>
        <p:guide orient="horz" pos="3838"/>
        <p:guide orient="horz" pos="3362"/>
        <p:guide orient="horz" pos="3430"/>
        <p:guide orient="horz" pos="2115"/>
        <p:guide orient="horz" pos="1026"/>
        <p:guide orient="horz" pos="1117"/>
        <p:guide orient="horz" pos="1979"/>
        <p:guide pos="181"/>
        <p:guide pos="5586"/>
        <p:guide pos="816"/>
        <p:guide pos="5239"/>
        <p:guide pos="2880"/>
        <p:guide pos="3901"/>
        <p:guide pos="1837"/>
        <p:guide pos="340"/>
        <p:guide pos="3198"/>
        <p:guide pos="5057"/>
        <p:guide pos="2699"/>
        <p:guide pos="2676"/>
        <p:guide pos="4672"/>
        <p:guide pos="2290"/>
        <p:guide pos="5511"/>
        <p:guide pos="680"/>
        <p:guide pos="2381"/>
        <p:guide pos="748"/>
        <p:guide pos="4944"/>
        <p:guide pos="4581"/>
      </p:guideLst>
    </p:cSldViewPr>
  </p:slideViewPr>
  <p:outlineViewPr>
    <p:cViewPr>
      <p:scale>
        <a:sx n="33" d="100"/>
        <a:sy n="33" d="100"/>
      </p:scale>
      <p:origin x="0" y="17586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0" d="100"/>
        <a:sy n="60" d="100"/>
      </p:scale>
      <p:origin x="0" y="21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.xml"/><Relationship Id="rId21" Type="http://schemas.openxmlformats.org/officeDocument/2006/relationships/slideMaster" Target="slideMasters/slideMaster21.xml"/><Relationship Id="rId42" Type="http://schemas.openxmlformats.org/officeDocument/2006/relationships/slide" Target="slides/slide17.xml"/><Relationship Id="rId47" Type="http://schemas.openxmlformats.org/officeDocument/2006/relationships/slide" Target="slides/slide22.xml"/><Relationship Id="rId63" Type="http://schemas.openxmlformats.org/officeDocument/2006/relationships/slide" Target="slides/slide38.xml"/><Relationship Id="rId68" Type="http://schemas.openxmlformats.org/officeDocument/2006/relationships/slide" Target="slides/slide43.xml"/><Relationship Id="rId16" Type="http://schemas.openxmlformats.org/officeDocument/2006/relationships/slideMaster" Target="slideMasters/slideMaster16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" Target="slides/slide7.xml"/><Relationship Id="rId37" Type="http://schemas.openxmlformats.org/officeDocument/2006/relationships/slide" Target="slides/slide12.xml"/><Relationship Id="rId40" Type="http://schemas.openxmlformats.org/officeDocument/2006/relationships/slide" Target="slides/slide15.xml"/><Relationship Id="rId45" Type="http://schemas.openxmlformats.org/officeDocument/2006/relationships/slide" Target="slides/slide20.xml"/><Relationship Id="rId53" Type="http://schemas.openxmlformats.org/officeDocument/2006/relationships/slide" Target="slides/slide28.xml"/><Relationship Id="rId58" Type="http://schemas.openxmlformats.org/officeDocument/2006/relationships/slide" Target="slides/slide33.xml"/><Relationship Id="rId66" Type="http://schemas.openxmlformats.org/officeDocument/2006/relationships/slide" Target="slides/slide41.xml"/><Relationship Id="rId74" Type="http://schemas.openxmlformats.org/officeDocument/2006/relationships/slide" Target="slides/slide49.xml"/><Relationship Id="rId79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36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2.xml"/><Relationship Id="rId30" Type="http://schemas.openxmlformats.org/officeDocument/2006/relationships/slide" Target="slides/slide5.xml"/><Relationship Id="rId35" Type="http://schemas.openxmlformats.org/officeDocument/2006/relationships/slide" Target="slides/slide10.xml"/><Relationship Id="rId43" Type="http://schemas.openxmlformats.org/officeDocument/2006/relationships/slide" Target="slides/slide18.xml"/><Relationship Id="rId48" Type="http://schemas.openxmlformats.org/officeDocument/2006/relationships/slide" Target="slides/slide23.xml"/><Relationship Id="rId56" Type="http://schemas.openxmlformats.org/officeDocument/2006/relationships/slide" Target="slides/slide31.xml"/><Relationship Id="rId64" Type="http://schemas.openxmlformats.org/officeDocument/2006/relationships/slide" Target="slides/slide39.xml"/><Relationship Id="rId69" Type="http://schemas.openxmlformats.org/officeDocument/2006/relationships/slide" Target="slides/slide44.xml"/><Relationship Id="rId77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6.xml"/><Relationship Id="rId72" Type="http://schemas.openxmlformats.org/officeDocument/2006/relationships/slide" Target="slides/slide47.xml"/><Relationship Id="rId80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" Target="slides/slide8.xml"/><Relationship Id="rId38" Type="http://schemas.openxmlformats.org/officeDocument/2006/relationships/slide" Target="slides/slide13.xml"/><Relationship Id="rId46" Type="http://schemas.openxmlformats.org/officeDocument/2006/relationships/slide" Target="slides/slide21.xml"/><Relationship Id="rId59" Type="http://schemas.openxmlformats.org/officeDocument/2006/relationships/slide" Target="slides/slide34.xml"/><Relationship Id="rId67" Type="http://schemas.openxmlformats.org/officeDocument/2006/relationships/slide" Target="slides/slide42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6.xml"/><Relationship Id="rId54" Type="http://schemas.openxmlformats.org/officeDocument/2006/relationships/slide" Target="slides/slide29.xml"/><Relationship Id="rId62" Type="http://schemas.openxmlformats.org/officeDocument/2006/relationships/slide" Target="slides/slide37.xml"/><Relationship Id="rId70" Type="http://schemas.openxmlformats.org/officeDocument/2006/relationships/slide" Target="slides/slide45.xml"/><Relationship Id="rId75" Type="http://schemas.openxmlformats.org/officeDocument/2006/relationships/slide" Target="slides/slide5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" Target="slides/slide3.xml"/><Relationship Id="rId36" Type="http://schemas.openxmlformats.org/officeDocument/2006/relationships/slide" Target="slides/slide11.xml"/><Relationship Id="rId49" Type="http://schemas.openxmlformats.org/officeDocument/2006/relationships/slide" Target="slides/slide24.xml"/><Relationship Id="rId57" Type="http://schemas.openxmlformats.org/officeDocument/2006/relationships/slide" Target="slides/slide32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6.xml"/><Relationship Id="rId44" Type="http://schemas.openxmlformats.org/officeDocument/2006/relationships/slide" Target="slides/slide19.xml"/><Relationship Id="rId52" Type="http://schemas.openxmlformats.org/officeDocument/2006/relationships/slide" Target="slides/slide27.xml"/><Relationship Id="rId60" Type="http://schemas.openxmlformats.org/officeDocument/2006/relationships/slide" Target="slides/slide35.xml"/><Relationship Id="rId65" Type="http://schemas.openxmlformats.org/officeDocument/2006/relationships/slide" Target="slides/slide40.xml"/><Relationship Id="rId73" Type="http://schemas.openxmlformats.org/officeDocument/2006/relationships/slide" Target="slides/slide48.xml"/><Relationship Id="rId78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14.xml"/><Relationship Id="rId34" Type="http://schemas.openxmlformats.org/officeDocument/2006/relationships/slide" Target="slides/slide9.xml"/><Relationship Id="rId50" Type="http://schemas.openxmlformats.org/officeDocument/2006/relationships/slide" Target="slides/slide25.xml"/><Relationship Id="rId55" Type="http://schemas.openxmlformats.org/officeDocument/2006/relationships/slide" Target="slides/slide30.xml"/><Relationship Id="rId76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4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.xlsx"/><Relationship Id="rId1" Type="http://schemas.openxmlformats.org/officeDocument/2006/relationships/themeOverride" Target="../theme/themeOverride10.xml"/></Relationships>
</file>

<file path=ppt/charts/_rels/chart10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0.xlsx"/><Relationship Id="rId1" Type="http://schemas.openxmlformats.org/officeDocument/2006/relationships/themeOverride" Target="../theme/themeOverride100.xml"/></Relationships>
</file>

<file path=ppt/charts/_rels/chart10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1.xlsx"/><Relationship Id="rId1" Type="http://schemas.openxmlformats.org/officeDocument/2006/relationships/themeOverride" Target="../theme/themeOverride101.xml"/></Relationships>
</file>

<file path=ppt/charts/_rels/chart10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2.xlsx"/><Relationship Id="rId1" Type="http://schemas.openxmlformats.org/officeDocument/2006/relationships/themeOverride" Target="../theme/themeOverride102.xml"/></Relationships>
</file>

<file path=ppt/charts/_rels/chart10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3.xlsx"/><Relationship Id="rId1" Type="http://schemas.openxmlformats.org/officeDocument/2006/relationships/themeOverride" Target="../theme/themeOverride103.xml"/></Relationships>
</file>

<file path=ppt/charts/_rels/chart10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4.xlsx"/><Relationship Id="rId1" Type="http://schemas.openxmlformats.org/officeDocument/2006/relationships/themeOverride" Target="../theme/themeOverride104.xml"/></Relationships>
</file>

<file path=ppt/charts/_rels/chart10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5.xlsx"/><Relationship Id="rId1" Type="http://schemas.openxmlformats.org/officeDocument/2006/relationships/themeOverride" Target="../theme/themeOverride105.xml"/></Relationships>
</file>

<file path=ppt/charts/_rels/chart10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6.xlsx"/><Relationship Id="rId1" Type="http://schemas.openxmlformats.org/officeDocument/2006/relationships/themeOverride" Target="../theme/themeOverride106.xml"/></Relationships>
</file>

<file path=ppt/charts/_rels/chart10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7.xlsx"/><Relationship Id="rId1" Type="http://schemas.openxmlformats.org/officeDocument/2006/relationships/themeOverride" Target="../theme/themeOverride107.xml"/></Relationships>
</file>

<file path=ppt/charts/_rels/chart10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8.xlsx"/><Relationship Id="rId1" Type="http://schemas.openxmlformats.org/officeDocument/2006/relationships/themeOverride" Target="../theme/themeOverride108.xml"/></Relationships>
</file>

<file path=ppt/charts/_rels/chart10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9.xlsx"/><Relationship Id="rId1" Type="http://schemas.openxmlformats.org/officeDocument/2006/relationships/themeOverride" Target="../theme/themeOverride109.xml"/></Relationships>
</file>

<file path=ppt/charts/_rels/chart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.xlsx"/><Relationship Id="rId1" Type="http://schemas.openxmlformats.org/officeDocument/2006/relationships/themeOverride" Target="../theme/themeOverride11.xml"/></Relationships>
</file>

<file path=ppt/charts/_rels/chart1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0.xlsx"/><Relationship Id="rId1" Type="http://schemas.openxmlformats.org/officeDocument/2006/relationships/themeOverride" Target="../theme/themeOverride110.xml"/></Relationships>
</file>

<file path=ppt/charts/_rels/chart1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1.xlsx"/><Relationship Id="rId1" Type="http://schemas.openxmlformats.org/officeDocument/2006/relationships/themeOverride" Target="../theme/themeOverride111.xml"/></Relationships>
</file>

<file path=ppt/charts/_rels/chart1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2.xlsx"/><Relationship Id="rId1" Type="http://schemas.openxmlformats.org/officeDocument/2006/relationships/themeOverride" Target="../theme/themeOverride112.xml"/></Relationships>
</file>

<file path=ppt/charts/_rels/chart1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3.xlsx"/><Relationship Id="rId1" Type="http://schemas.openxmlformats.org/officeDocument/2006/relationships/themeOverride" Target="../theme/themeOverride113.xml"/></Relationships>
</file>

<file path=ppt/charts/_rels/chart1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4.xlsx"/><Relationship Id="rId1" Type="http://schemas.openxmlformats.org/officeDocument/2006/relationships/themeOverride" Target="../theme/themeOverride114.xml"/></Relationships>
</file>

<file path=ppt/charts/_rels/chart1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5.xlsx"/><Relationship Id="rId1" Type="http://schemas.openxmlformats.org/officeDocument/2006/relationships/themeOverride" Target="../theme/themeOverride115.xml"/></Relationships>
</file>

<file path=ppt/charts/_rels/chart1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6.xlsx"/><Relationship Id="rId1" Type="http://schemas.openxmlformats.org/officeDocument/2006/relationships/themeOverride" Target="../theme/themeOverride116.xml"/></Relationships>
</file>

<file path=ppt/charts/_rels/chart1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7.xlsx"/><Relationship Id="rId1" Type="http://schemas.openxmlformats.org/officeDocument/2006/relationships/themeOverride" Target="../theme/themeOverride117.xml"/></Relationships>
</file>

<file path=ppt/charts/_rels/chart1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8.xlsx"/><Relationship Id="rId1" Type="http://schemas.openxmlformats.org/officeDocument/2006/relationships/themeOverride" Target="../theme/themeOverride118.xml"/></Relationships>
</file>

<file path=ppt/charts/_rels/chart1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9.xlsx"/><Relationship Id="rId1" Type="http://schemas.openxmlformats.org/officeDocument/2006/relationships/themeOverride" Target="../theme/themeOverride119.xml"/></Relationships>
</file>

<file path=ppt/charts/_rels/chart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.xlsx"/><Relationship Id="rId1" Type="http://schemas.openxmlformats.org/officeDocument/2006/relationships/themeOverride" Target="../theme/themeOverride12.xml"/></Relationships>
</file>

<file path=ppt/charts/_rels/chart12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0.xlsx"/><Relationship Id="rId1" Type="http://schemas.openxmlformats.org/officeDocument/2006/relationships/themeOverride" Target="../theme/themeOverride120.xml"/></Relationships>
</file>

<file path=ppt/charts/_rels/chart1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1.xlsx"/><Relationship Id="rId1" Type="http://schemas.openxmlformats.org/officeDocument/2006/relationships/themeOverride" Target="../theme/themeOverride121.xml"/></Relationships>
</file>

<file path=ppt/charts/_rels/chart1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2.xlsx"/><Relationship Id="rId1" Type="http://schemas.openxmlformats.org/officeDocument/2006/relationships/themeOverride" Target="../theme/themeOverride122.xml"/></Relationships>
</file>

<file path=ppt/charts/_rels/chart1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3.xlsx"/><Relationship Id="rId1" Type="http://schemas.openxmlformats.org/officeDocument/2006/relationships/themeOverride" Target="../theme/themeOverride123.xml"/></Relationships>
</file>

<file path=ppt/charts/_rels/chart1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4.xlsx"/><Relationship Id="rId1" Type="http://schemas.openxmlformats.org/officeDocument/2006/relationships/themeOverride" Target="../theme/themeOverride124.xml"/></Relationships>
</file>

<file path=ppt/charts/_rels/chart1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5.xlsx"/><Relationship Id="rId1" Type="http://schemas.openxmlformats.org/officeDocument/2006/relationships/themeOverride" Target="../theme/themeOverride125.xml"/></Relationships>
</file>

<file path=ppt/charts/_rels/chart1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6.xlsx"/><Relationship Id="rId1" Type="http://schemas.openxmlformats.org/officeDocument/2006/relationships/themeOverride" Target="../theme/themeOverride126.xml"/></Relationships>
</file>

<file path=ppt/charts/_rels/chart1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7.xlsx"/><Relationship Id="rId1" Type="http://schemas.openxmlformats.org/officeDocument/2006/relationships/themeOverride" Target="../theme/themeOverride127.xml"/></Relationships>
</file>

<file path=ppt/charts/_rels/chart1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8.xlsx"/><Relationship Id="rId1" Type="http://schemas.openxmlformats.org/officeDocument/2006/relationships/themeOverride" Target="../theme/themeOverride128.xml"/></Relationships>
</file>

<file path=ppt/charts/_rels/chart1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9.xlsx"/><Relationship Id="rId1" Type="http://schemas.openxmlformats.org/officeDocument/2006/relationships/themeOverride" Target="../theme/themeOverride129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.xlsx"/><Relationship Id="rId1" Type="http://schemas.openxmlformats.org/officeDocument/2006/relationships/themeOverride" Target="../theme/themeOverride13.xml"/></Relationships>
</file>

<file path=ppt/charts/_rels/chart1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0.xlsx"/><Relationship Id="rId1" Type="http://schemas.openxmlformats.org/officeDocument/2006/relationships/themeOverride" Target="../theme/themeOverride130.xml"/></Relationships>
</file>

<file path=ppt/charts/_rels/chart1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1.xlsx"/><Relationship Id="rId1" Type="http://schemas.openxmlformats.org/officeDocument/2006/relationships/themeOverride" Target="../theme/themeOverride131.xml"/></Relationships>
</file>

<file path=ppt/charts/_rels/chart1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2.xlsx"/><Relationship Id="rId1" Type="http://schemas.openxmlformats.org/officeDocument/2006/relationships/themeOverride" Target="../theme/themeOverride132.xml"/></Relationships>
</file>

<file path=ppt/charts/_rels/chart1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3.xlsx"/><Relationship Id="rId1" Type="http://schemas.openxmlformats.org/officeDocument/2006/relationships/themeOverride" Target="../theme/themeOverride133.xml"/></Relationships>
</file>

<file path=ppt/charts/_rels/chart1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4.xlsx"/><Relationship Id="rId1" Type="http://schemas.openxmlformats.org/officeDocument/2006/relationships/themeOverride" Target="../theme/themeOverride134.xml"/></Relationships>
</file>

<file path=ppt/charts/_rels/chart13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5.xlsx"/><Relationship Id="rId1" Type="http://schemas.openxmlformats.org/officeDocument/2006/relationships/themeOverride" Target="../theme/themeOverride135.xml"/></Relationships>
</file>

<file path=ppt/charts/_rels/chart13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6.xlsx"/><Relationship Id="rId1" Type="http://schemas.openxmlformats.org/officeDocument/2006/relationships/themeOverride" Target="../theme/themeOverride136.xml"/></Relationships>
</file>

<file path=ppt/charts/_rels/chart1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7.xlsx"/><Relationship Id="rId1" Type="http://schemas.openxmlformats.org/officeDocument/2006/relationships/themeOverride" Target="../theme/themeOverride137.xml"/></Relationships>
</file>

<file path=ppt/charts/_rels/chart1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8.xlsx"/><Relationship Id="rId1" Type="http://schemas.openxmlformats.org/officeDocument/2006/relationships/themeOverride" Target="../theme/themeOverride138.xml"/></Relationships>
</file>

<file path=ppt/charts/_rels/chart13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9.xlsx"/><Relationship Id="rId1" Type="http://schemas.openxmlformats.org/officeDocument/2006/relationships/themeOverride" Target="../theme/themeOverride139.xml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.xlsx"/><Relationship Id="rId1" Type="http://schemas.openxmlformats.org/officeDocument/2006/relationships/themeOverride" Target="../theme/themeOverride14.xml"/></Relationships>
</file>

<file path=ppt/charts/_rels/chart14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0.xlsx"/><Relationship Id="rId1" Type="http://schemas.openxmlformats.org/officeDocument/2006/relationships/themeOverride" Target="../theme/themeOverride140.xml"/></Relationships>
</file>

<file path=ppt/charts/_rels/chart14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1.xlsx"/><Relationship Id="rId1" Type="http://schemas.openxmlformats.org/officeDocument/2006/relationships/themeOverride" Target="../theme/themeOverride141.xml"/></Relationships>
</file>

<file path=ppt/charts/_rels/chart14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2.xlsx"/><Relationship Id="rId1" Type="http://schemas.openxmlformats.org/officeDocument/2006/relationships/themeOverride" Target="../theme/themeOverride142.xml"/></Relationships>
</file>

<file path=ppt/charts/_rels/chart14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3.xlsx"/><Relationship Id="rId1" Type="http://schemas.openxmlformats.org/officeDocument/2006/relationships/themeOverride" Target="../theme/themeOverride143.xml"/></Relationships>
</file>

<file path=ppt/charts/_rels/chart14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4.xlsx"/><Relationship Id="rId1" Type="http://schemas.openxmlformats.org/officeDocument/2006/relationships/themeOverride" Target="../theme/themeOverride144.xml"/></Relationships>
</file>

<file path=ppt/charts/_rels/chart14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5.xlsx"/><Relationship Id="rId1" Type="http://schemas.openxmlformats.org/officeDocument/2006/relationships/themeOverride" Target="../theme/themeOverride145.xml"/></Relationships>
</file>

<file path=ppt/charts/_rels/chart14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6.xlsx"/><Relationship Id="rId1" Type="http://schemas.openxmlformats.org/officeDocument/2006/relationships/themeOverride" Target="../theme/themeOverride146.xml"/></Relationships>
</file>

<file path=ppt/charts/_rels/chart14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7.xlsx"/><Relationship Id="rId1" Type="http://schemas.openxmlformats.org/officeDocument/2006/relationships/themeOverride" Target="../theme/themeOverride147.xml"/></Relationships>
</file>

<file path=ppt/charts/_rels/chart14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8.xlsx"/><Relationship Id="rId1" Type="http://schemas.openxmlformats.org/officeDocument/2006/relationships/themeOverride" Target="../theme/themeOverride148.xml"/></Relationships>
</file>

<file path=ppt/charts/_rels/chart14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9.xlsx"/><Relationship Id="rId1" Type="http://schemas.openxmlformats.org/officeDocument/2006/relationships/themeOverride" Target="../theme/themeOverride149.xml"/></Relationships>
</file>

<file path=ppt/charts/_rels/chart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.xlsx"/><Relationship Id="rId1" Type="http://schemas.openxmlformats.org/officeDocument/2006/relationships/themeOverride" Target="../theme/themeOverride15.xml"/></Relationships>
</file>

<file path=ppt/charts/_rels/chart15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0.xlsx"/><Relationship Id="rId1" Type="http://schemas.openxmlformats.org/officeDocument/2006/relationships/themeOverride" Target="../theme/themeOverride150.xml"/></Relationships>
</file>

<file path=ppt/charts/_rels/chart15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1.xlsx"/><Relationship Id="rId1" Type="http://schemas.openxmlformats.org/officeDocument/2006/relationships/themeOverride" Target="../theme/themeOverride151.xml"/></Relationships>
</file>

<file path=ppt/charts/_rels/chart15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2.xlsx"/><Relationship Id="rId1" Type="http://schemas.openxmlformats.org/officeDocument/2006/relationships/themeOverride" Target="../theme/themeOverride152.xml"/></Relationships>
</file>

<file path=ppt/charts/_rels/chart15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3.xlsx"/><Relationship Id="rId1" Type="http://schemas.openxmlformats.org/officeDocument/2006/relationships/themeOverride" Target="../theme/themeOverride153.xml"/></Relationships>
</file>

<file path=ppt/charts/_rels/chart15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4.xlsx"/><Relationship Id="rId1" Type="http://schemas.openxmlformats.org/officeDocument/2006/relationships/themeOverride" Target="../theme/themeOverride154.xml"/></Relationships>
</file>

<file path=ppt/charts/_rels/chart15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5.xlsx"/><Relationship Id="rId1" Type="http://schemas.openxmlformats.org/officeDocument/2006/relationships/themeOverride" Target="../theme/themeOverride155.xml"/></Relationships>
</file>

<file path=ppt/charts/_rels/chart15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6.xlsx"/><Relationship Id="rId1" Type="http://schemas.openxmlformats.org/officeDocument/2006/relationships/themeOverride" Target="../theme/themeOverride156.xml"/></Relationships>
</file>

<file path=ppt/charts/_rels/chart15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7.xlsx"/><Relationship Id="rId1" Type="http://schemas.openxmlformats.org/officeDocument/2006/relationships/themeOverride" Target="../theme/themeOverride157.xml"/></Relationships>
</file>

<file path=ppt/charts/_rels/chart15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8.xlsx"/><Relationship Id="rId1" Type="http://schemas.openxmlformats.org/officeDocument/2006/relationships/themeOverride" Target="../theme/themeOverride158.xml"/></Relationships>
</file>

<file path=ppt/charts/_rels/chart1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9.xlsx"/><Relationship Id="rId1" Type="http://schemas.openxmlformats.org/officeDocument/2006/relationships/themeOverride" Target="../theme/themeOverride159.xml"/></Relationships>
</file>

<file path=ppt/charts/_rels/chart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.xlsx"/><Relationship Id="rId1" Type="http://schemas.openxmlformats.org/officeDocument/2006/relationships/themeOverride" Target="../theme/themeOverride16.xml"/></Relationships>
</file>

<file path=ppt/charts/_rels/chart1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0.xlsx"/><Relationship Id="rId1" Type="http://schemas.openxmlformats.org/officeDocument/2006/relationships/themeOverride" Target="../theme/themeOverride160.xml"/></Relationships>
</file>

<file path=ppt/charts/_rels/chart1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1.xlsx"/><Relationship Id="rId1" Type="http://schemas.openxmlformats.org/officeDocument/2006/relationships/themeOverride" Target="../theme/themeOverride161.xml"/></Relationships>
</file>

<file path=ppt/charts/_rels/chart16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2.xlsx"/><Relationship Id="rId1" Type="http://schemas.openxmlformats.org/officeDocument/2006/relationships/themeOverride" Target="../theme/themeOverride162.xml"/></Relationships>
</file>

<file path=ppt/charts/_rels/chart16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3.xlsx"/><Relationship Id="rId1" Type="http://schemas.openxmlformats.org/officeDocument/2006/relationships/themeOverride" Target="../theme/themeOverride163.xml"/></Relationships>
</file>

<file path=ppt/charts/_rels/chart16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4.xlsx"/><Relationship Id="rId1" Type="http://schemas.openxmlformats.org/officeDocument/2006/relationships/themeOverride" Target="../theme/themeOverride164.xml"/></Relationships>
</file>

<file path=ppt/charts/_rels/chart16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5.xlsx"/><Relationship Id="rId1" Type="http://schemas.openxmlformats.org/officeDocument/2006/relationships/themeOverride" Target="../theme/themeOverride165.xml"/></Relationships>
</file>

<file path=ppt/charts/_rels/chart16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6.xlsx"/><Relationship Id="rId1" Type="http://schemas.openxmlformats.org/officeDocument/2006/relationships/themeOverride" Target="../theme/themeOverride166.xml"/></Relationships>
</file>

<file path=ppt/charts/_rels/chart16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7.xlsx"/><Relationship Id="rId1" Type="http://schemas.openxmlformats.org/officeDocument/2006/relationships/themeOverride" Target="../theme/themeOverride167.xml"/></Relationships>
</file>

<file path=ppt/charts/_rels/chart16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8.xlsx"/><Relationship Id="rId1" Type="http://schemas.openxmlformats.org/officeDocument/2006/relationships/themeOverride" Target="../theme/themeOverride168.xml"/></Relationships>
</file>

<file path=ppt/charts/_rels/chart16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9.xlsx"/><Relationship Id="rId1" Type="http://schemas.openxmlformats.org/officeDocument/2006/relationships/themeOverride" Target="../theme/themeOverride169.xm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.xlsx"/><Relationship Id="rId1" Type="http://schemas.openxmlformats.org/officeDocument/2006/relationships/themeOverride" Target="../theme/themeOverride17.xml"/></Relationships>
</file>

<file path=ppt/charts/_rels/chart17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0.xlsx"/><Relationship Id="rId1" Type="http://schemas.openxmlformats.org/officeDocument/2006/relationships/themeOverride" Target="../theme/themeOverride170.xml"/></Relationships>
</file>

<file path=ppt/charts/_rels/chart17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1.xlsx"/><Relationship Id="rId1" Type="http://schemas.openxmlformats.org/officeDocument/2006/relationships/themeOverride" Target="../theme/themeOverride171.xml"/></Relationships>
</file>

<file path=ppt/charts/_rels/chart17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2.xlsx"/><Relationship Id="rId1" Type="http://schemas.openxmlformats.org/officeDocument/2006/relationships/themeOverride" Target="../theme/themeOverride172.xml"/></Relationships>
</file>

<file path=ppt/charts/_rels/chart17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3.xlsx"/><Relationship Id="rId1" Type="http://schemas.openxmlformats.org/officeDocument/2006/relationships/themeOverride" Target="../theme/themeOverride173.xml"/></Relationships>
</file>

<file path=ppt/charts/_rels/chart17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4.xlsx"/><Relationship Id="rId1" Type="http://schemas.openxmlformats.org/officeDocument/2006/relationships/themeOverride" Target="../theme/themeOverride174.xml"/></Relationships>
</file>

<file path=ppt/charts/_rels/chart17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5.xlsx"/><Relationship Id="rId1" Type="http://schemas.openxmlformats.org/officeDocument/2006/relationships/themeOverride" Target="../theme/themeOverride175.xml"/></Relationships>
</file>

<file path=ppt/charts/_rels/chart17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6.xlsx"/><Relationship Id="rId1" Type="http://schemas.openxmlformats.org/officeDocument/2006/relationships/themeOverride" Target="../theme/themeOverride176.xml"/></Relationships>
</file>

<file path=ppt/charts/_rels/chart17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7.xlsx"/><Relationship Id="rId1" Type="http://schemas.openxmlformats.org/officeDocument/2006/relationships/themeOverride" Target="../theme/themeOverride177.xml"/></Relationships>
</file>

<file path=ppt/charts/_rels/chart17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8.xlsx"/><Relationship Id="rId1" Type="http://schemas.openxmlformats.org/officeDocument/2006/relationships/themeOverride" Target="../theme/themeOverride178.xml"/></Relationships>
</file>

<file path=ppt/charts/_rels/chart17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9.xlsx"/><Relationship Id="rId1" Type="http://schemas.openxmlformats.org/officeDocument/2006/relationships/themeOverride" Target="../theme/themeOverride179.xm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.xlsx"/><Relationship Id="rId1" Type="http://schemas.openxmlformats.org/officeDocument/2006/relationships/themeOverride" Target="../theme/themeOverride18.xml"/></Relationships>
</file>

<file path=ppt/charts/_rels/chart18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0.xlsx"/><Relationship Id="rId1" Type="http://schemas.openxmlformats.org/officeDocument/2006/relationships/themeOverride" Target="../theme/themeOverride180.xml"/></Relationships>
</file>

<file path=ppt/charts/_rels/chart18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1.xlsx"/><Relationship Id="rId1" Type="http://schemas.openxmlformats.org/officeDocument/2006/relationships/themeOverride" Target="../theme/themeOverride181.xml"/></Relationships>
</file>

<file path=ppt/charts/_rels/chart18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2.xlsx"/><Relationship Id="rId1" Type="http://schemas.openxmlformats.org/officeDocument/2006/relationships/themeOverride" Target="../theme/themeOverride182.xml"/></Relationships>
</file>

<file path=ppt/charts/_rels/chart18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3.xlsx"/><Relationship Id="rId1" Type="http://schemas.openxmlformats.org/officeDocument/2006/relationships/themeOverride" Target="../theme/themeOverride183.xml"/></Relationships>
</file>

<file path=ppt/charts/_rels/chart18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4.xlsx"/><Relationship Id="rId1" Type="http://schemas.openxmlformats.org/officeDocument/2006/relationships/themeOverride" Target="../theme/themeOverride184.xml"/></Relationships>
</file>

<file path=ppt/charts/_rels/chart18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5.xlsx"/><Relationship Id="rId1" Type="http://schemas.openxmlformats.org/officeDocument/2006/relationships/themeOverride" Target="../theme/themeOverride185.xml"/></Relationships>
</file>

<file path=ppt/charts/_rels/chart18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6.xlsx"/><Relationship Id="rId1" Type="http://schemas.openxmlformats.org/officeDocument/2006/relationships/themeOverride" Target="../theme/themeOverride186.xml"/></Relationships>
</file>

<file path=ppt/charts/_rels/chart1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7.xlsx"/><Relationship Id="rId1" Type="http://schemas.openxmlformats.org/officeDocument/2006/relationships/themeOverride" Target="../theme/themeOverride187.xml"/></Relationships>
</file>

<file path=ppt/charts/_rels/chart1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8.xlsx"/><Relationship Id="rId1" Type="http://schemas.openxmlformats.org/officeDocument/2006/relationships/themeOverride" Target="../theme/themeOverride188.xml"/></Relationships>
</file>

<file path=ppt/charts/_rels/chart18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9.xlsx"/><Relationship Id="rId1" Type="http://schemas.openxmlformats.org/officeDocument/2006/relationships/themeOverride" Target="../theme/themeOverride189.xml"/></Relationships>
</file>

<file path=ppt/charts/_rels/chart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.xlsx"/><Relationship Id="rId1" Type="http://schemas.openxmlformats.org/officeDocument/2006/relationships/themeOverride" Target="../theme/themeOverride19.xml"/></Relationships>
</file>

<file path=ppt/charts/_rels/chart19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0.xlsx"/><Relationship Id="rId1" Type="http://schemas.openxmlformats.org/officeDocument/2006/relationships/themeOverride" Target="../theme/themeOverride190.xml"/></Relationships>
</file>

<file path=ppt/charts/_rels/chart19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1.xlsx"/><Relationship Id="rId1" Type="http://schemas.openxmlformats.org/officeDocument/2006/relationships/themeOverride" Target="../theme/themeOverride191.xml"/></Relationships>
</file>

<file path=ppt/charts/_rels/chart19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2.xlsx"/><Relationship Id="rId1" Type="http://schemas.openxmlformats.org/officeDocument/2006/relationships/themeOverride" Target="../theme/themeOverride192.xml"/></Relationships>
</file>

<file path=ppt/charts/_rels/chart1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3.xlsx"/><Relationship Id="rId1" Type="http://schemas.openxmlformats.org/officeDocument/2006/relationships/themeOverride" Target="../theme/themeOverride193.xml"/></Relationships>
</file>

<file path=ppt/charts/_rels/chart19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4.xlsx"/><Relationship Id="rId1" Type="http://schemas.openxmlformats.org/officeDocument/2006/relationships/themeOverride" Target="../theme/themeOverride194.xml"/></Relationships>
</file>

<file path=ppt/charts/_rels/chart19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5.xlsx"/><Relationship Id="rId1" Type="http://schemas.openxmlformats.org/officeDocument/2006/relationships/themeOverride" Target="../theme/themeOverride195.xml"/></Relationships>
</file>

<file path=ppt/charts/_rels/chart19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6.xlsx"/><Relationship Id="rId1" Type="http://schemas.openxmlformats.org/officeDocument/2006/relationships/themeOverride" Target="../theme/themeOverride196.xml"/></Relationships>
</file>

<file path=ppt/charts/_rels/chart19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7.xlsx"/><Relationship Id="rId1" Type="http://schemas.openxmlformats.org/officeDocument/2006/relationships/themeOverride" Target="../theme/themeOverride197.xml"/></Relationships>
</file>

<file path=ppt/charts/_rels/chart19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8.xlsx"/><Relationship Id="rId1" Type="http://schemas.openxmlformats.org/officeDocument/2006/relationships/themeOverride" Target="../theme/themeOverride198.xml"/></Relationships>
</file>

<file path=ppt/charts/_rels/chart19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9.xlsx"/><Relationship Id="rId1" Type="http://schemas.openxmlformats.org/officeDocument/2006/relationships/themeOverride" Target="../theme/themeOverride199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2.xml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.xlsx"/><Relationship Id="rId1" Type="http://schemas.openxmlformats.org/officeDocument/2006/relationships/themeOverride" Target="../theme/themeOverride20.xml"/></Relationships>
</file>

<file path=ppt/charts/_rels/chart20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0.xlsx"/><Relationship Id="rId1" Type="http://schemas.openxmlformats.org/officeDocument/2006/relationships/themeOverride" Target="../theme/themeOverride200.xml"/></Relationships>
</file>

<file path=ppt/charts/_rels/chart20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1.xlsx"/><Relationship Id="rId1" Type="http://schemas.openxmlformats.org/officeDocument/2006/relationships/themeOverride" Target="../theme/themeOverride201.xml"/></Relationships>
</file>

<file path=ppt/charts/_rels/chart20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2.xlsx"/><Relationship Id="rId1" Type="http://schemas.openxmlformats.org/officeDocument/2006/relationships/themeOverride" Target="../theme/themeOverride202.xml"/></Relationships>
</file>

<file path=ppt/charts/_rels/chart20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3.xlsx"/><Relationship Id="rId1" Type="http://schemas.openxmlformats.org/officeDocument/2006/relationships/themeOverride" Target="../theme/themeOverride203.xml"/></Relationships>
</file>

<file path=ppt/charts/_rels/chart20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4.xlsx"/><Relationship Id="rId1" Type="http://schemas.openxmlformats.org/officeDocument/2006/relationships/themeOverride" Target="../theme/themeOverride204.xml"/></Relationships>
</file>

<file path=ppt/charts/_rels/chart20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5.xlsx"/><Relationship Id="rId1" Type="http://schemas.openxmlformats.org/officeDocument/2006/relationships/themeOverride" Target="../theme/themeOverride205.xml"/></Relationships>
</file>

<file path=ppt/charts/_rels/chart20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6.xlsx"/><Relationship Id="rId1" Type="http://schemas.openxmlformats.org/officeDocument/2006/relationships/themeOverride" Target="../theme/themeOverride206.xml"/></Relationships>
</file>

<file path=ppt/charts/_rels/chart20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7.xlsx"/><Relationship Id="rId1" Type="http://schemas.openxmlformats.org/officeDocument/2006/relationships/themeOverride" Target="../theme/themeOverride207.xml"/></Relationships>
</file>

<file path=ppt/charts/_rels/chart20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8.xlsx"/><Relationship Id="rId1" Type="http://schemas.openxmlformats.org/officeDocument/2006/relationships/themeOverride" Target="../theme/themeOverride208.xml"/></Relationships>
</file>

<file path=ppt/charts/_rels/chart20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9.xlsx"/><Relationship Id="rId1" Type="http://schemas.openxmlformats.org/officeDocument/2006/relationships/themeOverride" Target="../theme/themeOverride209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.xlsx"/><Relationship Id="rId1" Type="http://schemas.openxmlformats.org/officeDocument/2006/relationships/themeOverride" Target="../theme/themeOverride21.xml"/></Relationships>
</file>

<file path=ppt/charts/_rels/chart2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0.xlsx"/><Relationship Id="rId1" Type="http://schemas.openxmlformats.org/officeDocument/2006/relationships/themeOverride" Target="../theme/themeOverride210.xml"/></Relationships>
</file>

<file path=ppt/charts/_rels/chart2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1.xlsx"/><Relationship Id="rId1" Type="http://schemas.openxmlformats.org/officeDocument/2006/relationships/themeOverride" Target="../theme/themeOverride211.xml"/></Relationships>
</file>

<file path=ppt/charts/_rels/chart2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2.xlsx"/><Relationship Id="rId1" Type="http://schemas.openxmlformats.org/officeDocument/2006/relationships/themeOverride" Target="../theme/themeOverride212.xml"/></Relationships>
</file>

<file path=ppt/charts/_rels/chart2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3.xlsx"/><Relationship Id="rId1" Type="http://schemas.openxmlformats.org/officeDocument/2006/relationships/themeOverride" Target="../theme/themeOverride213.xml"/></Relationships>
</file>

<file path=ppt/charts/_rels/chart2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4.xlsx"/><Relationship Id="rId1" Type="http://schemas.openxmlformats.org/officeDocument/2006/relationships/themeOverride" Target="../theme/themeOverride214.xml"/></Relationships>
</file>

<file path=ppt/charts/_rels/chart2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5.xlsx"/><Relationship Id="rId1" Type="http://schemas.openxmlformats.org/officeDocument/2006/relationships/themeOverride" Target="../theme/themeOverride215.xml"/></Relationships>
</file>

<file path=ppt/charts/_rels/chart2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6.xlsx"/><Relationship Id="rId1" Type="http://schemas.openxmlformats.org/officeDocument/2006/relationships/themeOverride" Target="../theme/themeOverride216.xml"/></Relationships>
</file>

<file path=ppt/charts/_rels/chart2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7.xlsx"/><Relationship Id="rId1" Type="http://schemas.openxmlformats.org/officeDocument/2006/relationships/themeOverride" Target="../theme/themeOverride217.xml"/></Relationships>
</file>

<file path=ppt/charts/_rels/chart2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8.xlsx"/><Relationship Id="rId1" Type="http://schemas.openxmlformats.org/officeDocument/2006/relationships/themeOverride" Target="../theme/themeOverride218.xml"/></Relationships>
</file>

<file path=ppt/charts/_rels/chart2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9.xlsx"/><Relationship Id="rId1" Type="http://schemas.openxmlformats.org/officeDocument/2006/relationships/themeOverride" Target="../theme/themeOverride219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.xlsx"/><Relationship Id="rId1" Type="http://schemas.openxmlformats.org/officeDocument/2006/relationships/themeOverride" Target="../theme/themeOverride22.xml"/></Relationships>
</file>

<file path=ppt/charts/_rels/chart22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0.xlsx"/><Relationship Id="rId1" Type="http://schemas.openxmlformats.org/officeDocument/2006/relationships/themeOverride" Target="../theme/themeOverride220.xml"/></Relationships>
</file>

<file path=ppt/charts/_rels/chart2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1.xlsx"/><Relationship Id="rId1" Type="http://schemas.openxmlformats.org/officeDocument/2006/relationships/themeOverride" Target="../theme/themeOverride221.xml"/></Relationships>
</file>

<file path=ppt/charts/_rels/chart2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2.xlsx"/><Relationship Id="rId1" Type="http://schemas.openxmlformats.org/officeDocument/2006/relationships/themeOverride" Target="../theme/themeOverride222.xml"/></Relationships>
</file>

<file path=ppt/charts/_rels/chart2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3.xlsx"/><Relationship Id="rId1" Type="http://schemas.openxmlformats.org/officeDocument/2006/relationships/themeOverride" Target="../theme/themeOverride223.xml"/></Relationships>
</file>

<file path=ppt/charts/_rels/chart2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4.xlsx"/><Relationship Id="rId1" Type="http://schemas.openxmlformats.org/officeDocument/2006/relationships/themeOverride" Target="../theme/themeOverride224.xml"/></Relationships>
</file>

<file path=ppt/charts/_rels/chart2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5.xlsx"/><Relationship Id="rId1" Type="http://schemas.openxmlformats.org/officeDocument/2006/relationships/themeOverride" Target="../theme/themeOverride225.xml"/></Relationships>
</file>

<file path=ppt/charts/_rels/chart2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6.xlsx"/><Relationship Id="rId1" Type="http://schemas.openxmlformats.org/officeDocument/2006/relationships/themeOverride" Target="../theme/themeOverride226.xml"/></Relationships>
</file>

<file path=ppt/charts/_rels/chart2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7.xlsx"/><Relationship Id="rId1" Type="http://schemas.openxmlformats.org/officeDocument/2006/relationships/themeOverride" Target="../theme/themeOverride227.xml"/></Relationships>
</file>

<file path=ppt/charts/_rels/chart2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8.xlsx"/><Relationship Id="rId1" Type="http://schemas.openxmlformats.org/officeDocument/2006/relationships/themeOverride" Target="../theme/themeOverride228.xml"/></Relationships>
</file>

<file path=ppt/charts/_rels/chart2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9.xlsx"/><Relationship Id="rId1" Type="http://schemas.openxmlformats.org/officeDocument/2006/relationships/themeOverride" Target="../theme/themeOverride229.xm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.xlsx"/><Relationship Id="rId1" Type="http://schemas.openxmlformats.org/officeDocument/2006/relationships/themeOverride" Target="../theme/themeOverride23.xml"/></Relationships>
</file>

<file path=ppt/charts/_rels/chart2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0.xlsx"/><Relationship Id="rId1" Type="http://schemas.openxmlformats.org/officeDocument/2006/relationships/themeOverride" Target="../theme/themeOverride230.xml"/></Relationships>
</file>

<file path=ppt/charts/_rels/chart2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1.xlsx"/><Relationship Id="rId1" Type="http://schemas.openxmlformats.org/officeDocument/2006/relationships/themeOverride" Target="../theme/themeOverride231.xml"/></Relationships>
</file>

<file path=ppt/charts/_rels/chart2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2.xlsx"/><Relationship Id="rId1" Type="http://schemas.openxmlformats.org/officeDocument/2006/relationships/themeOverride" Target="../theme/themeOverride232.xml"/></Relationships>
</file>

<file path=ppt/charts/_rels/chart2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3.xlsx"/><Relationship Id="rId1" Type="http://schemas.openxmlformats.org/officeDocument/2006/relationships/themeOverride" Target="../theme/themeOverride233.xml"/></Relationships>
</file>

<file path=ppt/charts/_rels/chart2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4.xlsx"/><Relationship Id="rId1" Type="http://schemas.openxmlformats.org/officeDocument/2006/relationships/themeOverride" Target="../theme/themeOverride234.xml"/></Relationships>
</file>

<file path=ppt/charts/_rels/chart23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5.xlsx"/><Relationship Id="rId1" Type="http://schemas.openxmlformats.org/officeDocument/2006/relationships/themeOverride" Target="../theme/themeOverride235.xml"/></Relationships>
</file>

<file path=ppt/charts/_rels/chart23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6.xlsx"/><Relationship Id="rId1" Type="http://schemas.openxmlformats.org/officeDocument/2006/relationships/themeOverride" Target="../theme/themeOverride236.xml"/></Relationships>
</file>

<file path=ppt/charts/_rels/chart2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7.xlsx"/><Relationship Id="rId1" Type="http://schemas.openxmlformats.org/officeDocument/2006/relationships/themeOverride" Target="../theme/themeOverride237.xml"/></Relationships>
</file>

<file path=ppt/charts/_rels/chart2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8.xlsx"/><Relationship Id="rId1" Type="http://schemas.openxmlformats.org/officeDocument/2006/relationships/themeOverride" Target="../theme/themeOverride238.xml"/></Relationships>
</file>

<file path=ppt/charts/_rels/chart23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9.xlsx"/><Relationship Id="rId1" Type="http://schemas.openxmlformats.org/officeDocument/2006/relationships/themeOverride" Target="../theme/themeOverride239.xm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.xlsx"/><Relationship Id="rId1" Type="http://schemas.openxmlformats.org/officeDocument/2006/relationships/themeOverride" Target="../theme/themeOverride24.xml"/></Relationships>
</file>

<file path=ppt/charts/_rels/chart24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0.xlsx"/><Relationship Id="rId1" Type="http://schemas.openxmlformats.org/officeDocument/2006/relationships/themeOverride" Target="../theme/themeOverride240.xml"/></Relationships>
</file>

<file path=ppt/charts/_rels/chart24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1.xlsx"/><Relationship Id="rId1" Type="http://schemas.openxmlformats.org/officeDocument/2006/relationships/themeOverride" Target="../theme/themeOverride241.xml"/></Relationships>
</file>

<file path=ppt/charts/_rels/chart24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2.xlsx"/><Relationship Id="rId1" Type="http://schemas.openxmlformats.org/officeDocument/2006/relationships/themeOverride" Target="../theme/themeOverride242.xml"/></Relationships>
</file>

<file path=ppt/charts/_rels/chart24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3.xlsx"/><Relationship Id="rId1" Type="http://schemas.openxmlformats.org/officeDocument/2006/relationships/themeOverride" Target="../theme/themeOverride243.xml"/></Relationships>
</file>

<file path=ppt/charts/_rels/chart24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4.xlsx"/><Relationship Id="rId1" Type="http://schemas.openxmlformats.org/officeDocument/2006/relationships/themeOverride" Target="../theme/themeOverride244.xml"/></Relationships>
</file>

<file path=ppt/charts/_rels/chart24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5.xlsx"/><Relationship Id="rId1" Type="http://schemas.openxmlformats.org/officeDocument/2006/relationships/themeOverride" Target="../theme/themeOverride245.xml"/></Relationships>
</file>

<file path=ppt/charts/_rels/chart24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6.xlsx"/><Relationship Id="rId1" Type="http://schemas.openxmlformats.org/officeDocument/2006/relationships/themeOverride" Target="../theme/themeOverride246.xml"/></Relationships>
</file>

<file path=ppt/charts/_rels/chart24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7.xlsx"/><Relationship Id="rId1" Type="http://schemas.openxmlformats.org/officeDocument/2006/relationships/themeOverride" Target="../theme/themeOverride247.xml"/></Relationships>
</file>

<file path=ppt/charts/_rels/chart24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8.xlsx"/><Relationship Id="rId1" Type="http://schemas.openxmlformats.org/officeDocument/2006/relationships/themeOverride" Target="../theme/themeOverride248.xml"/></Relationships>
</file>

<file path=ppt/charts/_rels/chart24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9.xlsx"/><Relationship Id="rId1" Type="http://schemas.openxmlformats.org/officeDocument/2006/relationships/themeOverride" Target="../theme/themeOverride249.xml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.xlsx"/><Relationship Id="rId1" Type="http://schemas.openxmlformats.org/officeDocument/2006/relationships/themeOverride" Target="../theme/themeOverride25.xml"/></Relationships>
</file>

<file path=ppt/charts/_rels/chart25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0.xlsx"/><Relationship Id="rId1" Type="http://schemas.openxmlformats.org/officeDocument/2006/relationships/themeOverride" Target="../theme/themeOverride250.xml"/></Relationships>
</file>

<file path=ppt/charts/_rels/chart25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1.xlsx"/><Relationship Id="rId1" Type="http://schemas.openxmlformats.org/officeDocument/2006/relationships/themeOverride" Target="../theme/themeOverride251.xml"/></Relationships>
</file>

<file path=ppt/charts/_rels/chart25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2.xlsx"/><Relationship Id="rId1" Type="http://schemas.openxmlformats.org/officeDocument/2006/relationships/themeOverride" Target="../theme/themeOverride252.xml"/></Relationships>
</file>

<file path=ppt/charts/_rels/chart25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3.xlsx"/><Relationship Id="rId1" Type="http://schemas.openxmlformats.org/officeDocument/2006/relationships/themeOverride" Target="../theme/themeOverride253.xml"/></Relationships>
</file>

<file path=ppt/charts/_rels/chart25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4.xlsx"/><Relationship Id="rId1" Type="http://schemas.openxmlformats.org/officeDocument/2006/relationships/themeOverride" Target="../theme/themeOverride254.xml"/></Relationships>
</file>

<file path=ppt/charts/_rels/chart25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5.xlsx"/><Relationship Id="rId1" Type="http://schemas.openxmlformats.org/officeDocument/2006/relationships/themeOverride" Target="../theme/themeOverride255.xml"/></Relationships>
</file>

<file path=ppt/charts/_rels/chart25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6.xlsx"/><Relationship Id="rId1" Type="http://schemas.openxmlformats.org/officeDocument/2006/relationships/themeOverride" Target="../theme/themeOverride256.xml"/></Relationships>
</file>

<file path=ppt/charts/_rels/chart25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7.xlsx"/><Relationship Id="rId1" Type="http://schemas.openxmlformats.org/officeDocument/2006/relationships/themeOverride" Target="../theme/themeOverride257.xml"/></Relationships>
</file>

<file path=ppt/charts/_rels/chart25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8.xlsx"/><Relationship Id="rId1" Type="http://schemas.openxmlformats.org/officeDocument/2006/relationships/themeOverride" Target="../theme/themeOverride258.xml"/></Relationships>
</file>

<file path=ppt/charts/_rels/chart2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9.xlsx"/><Relationship Id="rId1" Type="http://schemas.openxmlformats.org/officeDocument/2006/relationships/themeOverride" Target="../theme/themeOverride259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.xlsx"/><Relationship Id="rId1" Type="http://schemas.openxmlformats.org/officeDocument/2006/relationships/themeOverride" Target="../theme/themeOverride26.xml"/></Relationships>
</file>

<file path=ppt/charts/_rels/chart2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0.xlsx"/><Relationship Id="rId1" Type="http://schemas.openxmlformats.org/officeDocument/2006/relationships/themeOverride" Target="../theme/themeOverride260.xml"/></Relationships>
</file>

<file path=ppt/charts/_rels/chart2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1.xlsx"/><Relationship Id="rId1" Type="http://schemas.openxmlformats.org/officeDocument/2006/relationships/themeOverride" Target="../theme/themeOverride261.xml"/></Relationships>
</file>

<file path=ppt/charts/_rels/chart26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2.xlsx"/><Relationship Id="rId1" Type="http://schemas.openxmlformats.org/officeDocument/2006/relationships/themeOverride" Target="../theme/themeOverride262.xml"/></Relationships>
</file>

<file path=ppt/charts/_rels/chart26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3.xlsx"/><Relationship Id="rId1" Type="http://schemas.openxmlformats.org/officeDocument/2006/relationships/themeOverride" Target="../theme/themeOverride263.xml"/></Relationships>
</file>

<file path=ppt/charts/_rels/chart26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4.xlsx"/><Relationship Id="rId1" Type="http://schemas.openxmlformats.org/officeDocument/2006/relationships/themeOverride" Target="../theme/themeOverride264.xml"/></Relationships>
</file>

<file path=ppt/charts/_rels/chart26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5.xlsx"/><Relationship Id="rId1" Type="http://schemas.openxmlformats.org/officeDocument/2006/relationships/themeOverride" Target="../theme/themeOverride265.xml"/></Relationships>
</file>

<file path=ppt/charts/_rels/chart26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6.xlsx"/><Relationship Id="rId1" Type="http://schemas.openxmlformats.org/officeDocument/2006/relationships/themeOverride" Target="../theme/themeOverride266.xml"/></Relationships>
</file>

<file path=ppt/charts/_rels/chart26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7.xlsx"/><Relationship Id="rId1" Type="http://schemas.openxmlformats.org/officeDocument/2006/relationships/themeOverride" Target="../theme/themeOverride267.xml"/></Relationships>
</file>

<file path=ppt/charts/_rels/chart26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8.xlsx"/><Relationship Id="rId1" Type="http://schemas.openxmlformats.org/officeDocument/2006/relationships/themeOverride" Target="../theme/themeOverride268.xml"/></Relationships>
</file>

<file path=ppt/charts/_rels/chart26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9.xlsx"/><Relationship Id="rId1" Type="http://schemas.openxmlformats.org/officeDocument/2006/relationships/themeOverride" Target="../theme/themeOverride269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.xlsx"/><Relationship Id="rId1" Type="http://schemas.openxmlformats.org/officeDocument/2006/relationships/themeOverride" Target="../theme/themeOverride27.xml"/></Relationships>
</file>

<file path=ppt/charts/_rels/chart27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0.xlsx"/><Relationship Id="rId1" Type="http://schemas.openxmlformats.org/officeDocument/2006/relationships/themeOverride" Target="../theme/themeOverride270.xml"/></Relationships>
</file>

<file path=ppt/charts/_rels/chart27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1.xlsx"/><Relationship Id="rId1" Type="http://schemas.openxmlformats.org/officeDocument/2006/relationships/themeOverride" Target="../theme/themeOverride272.xml"/></Relationships>
</file>

<file path=ppt/charts/_rels/chart27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2.xlsx"/><Relationship Id="rId1" Type="http://schemas.openxmlformats.org/officeDocument/2006/relationships/themeOverride" Target="../theme/themeOverride273.xml"/></Relationships>
</file>

<file path=ppt/charts/_rels/chart2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3.xlsx"/></Relationships>
</file>

<file path=ppt/charts/_rels/chart27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4.xlsx"/><Relationship Id="rId1" Type="http://schemas.openxmlformats.org/officeDocument/2006/relationships/themeOverride" Target="../theme/themeOverride274.xml"/></Relationships>
</file>

<file path=ppt/charts/_rels/chart27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5.xlsx"/><Relationship Id="rId1" Type="http://schemas.openxmlformats.org/officeDocument/2006/relationships/themeOverride" Target="../theme/themeOverride275.xml"/></Relationships>
</file>

<file path=ppt/charts/_rels/chart2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6.xlsx"/></Relationships>
</file>

<file path=ppt/charts/_rels/chart27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7.xlsx"/><Relationship Id="rId1" Type="http://schemas.openxmlformats.org/officeDocument/2006/relationships/themeOverride" Target="../theme/themeOverride276.xml"/></Relationships>
</file>

<file path=ppt/charts/_rels/chart2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8.xlsx"/></Relationships>
</file>

<file path=ppt/charts/_rels/chart27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9.xlsx"/><Relationship Id="rId1" Type="http://schemas.openxmlformats.org/officeDocument/2006/relationships/themeOverride" Target="../theme/themeOverride277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.xlsx"/><Relationship Id="rId1" Type="http://schemas.openxmlformats.org/officeDocument/2006/relationships/themeOverride" Target="../theme/themeOverride28.xml"/></Relationships>
</file>

<file path=ppt/charts/_rels/chart2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0.xlsx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Microsoft_Excel_Worksheet281.xlsx"/><Relationship Id="rId1" Type="http://schemas.openxmlformats.org/officeDocument/2006/relationships/themeOverride" Target="../theme/themeOverride278.xml"/></Relationships>
</file>

<file path=ppt/charts/_rels/chart28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2.xlsx"/><Relationship Id="rId1" Type="http://schemas.openxmlformats.org/officeDocument/2006/relationships/themeOverride" Target="../theme/themeOverride279.xml"/></Relationships>
</file>

<file path=ppt/charts/_rels/chart2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3.xlsx"/></Relationships>
</file>

<file path=ppt/charts/_rels/chart2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4.xlsx"/></Relationships>
</file>

<file path=ppt/charts/_rels/chart2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5.xlsx"/></Relationships>
</file>

<file path=ppt/charts/_rels/chart28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6.xlsx"/><Relationship Id="rId1" Type="http://schemas.openxmlformats.org/officeDocument/2006/relationships/themeOverride" Target="../theme/themeOverride280.xml"/></Relationships>
</file>

<file path=ppt/charts/_rels/chart2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7.xlsx"/><Relationship Id="rId1" Type="http://schemas.openxmlformats.org/officeDocument/2006/relationships/themeOverride" Target="../theme/themeOverride281.xml"/></Relationships>
</file>

<file path=ppt/charts/_rels/chart2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8.xlsx"/><Relationship Id="rId1" Type="http://schemas.openxmlformats.org/officeDocument/2006/relationships/themeOverride" Target="../theme/themeOverride282.xml"/></Relationships>
</file>

<file path=ppt/charts/_rels/chart289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package" Target="../embeddings/Microsoft_Excel_Worksheet289.xlsx"/><Relationship Id="rId1" Type="http://schemas.openxmlformats.org/officeDocument/2006/relationships/themeOverride" Target="../theme/themeOverride283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.xlsx"/><Relationship Id="rId1" Type="http://schemas.openxmlformats.org/officeDocument/2006/relationships/themeOverride" Target="../theme/themeOverride29.xml"/></Relationships>
</file>

<file path=ppt/charts/_rels/chart29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0.xlsx"/><Relationship Id="rId1" Type="http://schemas.openxmlformats.org/officeDocument/2006/relationships/themeOverride" Target="../theme/themeOverride284.xml"/></Relationships>
</file>

<file path=ppt/charts/_rels/chart29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1.xlsx"/><Relationship Id="rId1" Type="http://schemas.openxmlformats.org/officeDocument/2006/relationships/themeOverride" Target="../theme/themeOverride285.xml"/></Relationships>
</file>

<file path=ppt/charts/_rels/chart29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292.xlsx"/></Relationships>
</file>

<file path=ppt/charts/_rels/chart2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3.xlsx"/><Relationship Id="rId1" Type="http://schemas.openxmlformats.org/officeDocument/2006/relationships/themeOverride" Target="../theme/themeOverride286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4.xml"/><Relationship Id="rId2" Type="http://schemas.openxmlformats.org/officeDocument/2006/relationships/package" Target="../embeddings/Microsoft_Excel_Worksheet294.xlsx"/><Relationship Id="rId1" Type="http://schemas.openxmlformats.org/officeDocument/2006/relationships/themeOverride" Target="../theme/themeOverride287.xml"/></Relationships>
</file>

<file path=ppt/charts/_rels/chart29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5.xlsx"/><Relationship Id="rId1" Type="http://schemas.openxmlformats.org/officeDocument/2006/relationships/themeOverride" Target="../theme/themeOverride288.xml"/></Relationships>
</file>

<file path=ppt/charts/_rels/chart29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6.xlsx"/><Relationship Id="rId1" Type="http://schemas.openxmlformats.org/officeDocument/2006/relationships/themeOverride" Target="../theme/themeOverride289.xml"/></Relationships>
</file>

<file path=ppt/charts/_rels/chart297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5.xml"/><Relationship Id="rId2" Type="http://schemas.openxmlformats.org/officeDocument/2006/relationships/package" Target="../embeddings/Microsoft_Excel_Worksheet297.xlsx"/><Relationship Id="rId1" Type="http://schemas.openxmlformats.org/officeDocument/2006/relationships/themeOverride" Target="../theme/themeOverride290.xml"/></Relationships>
</file>

<file path=ppt/charts/_rels/chart29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8.xlsx"/><Relationship Id="rId1" Type="http://schemas.openxmlformats.org/officeDocument/2006/relationships/themeOverride" Target="../theme/themeOverride291.xml"/></Relationships>
</file>

<file path=ppt/charts/_rels/chart29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9.xlsx"/><Relationship Id="rId1" Type="http://schemas.openxmlformats.org/officeDocument/2006/relationships/themeOverride" Target="../theme/themeOverride29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3.xml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.xlsx"/><Relationship Id="rId1" Type="http://schemas.openxmlformats.org/officeDocument/2006/relationships/themeOverride" Target="../theme/themeOverride30.xml"/></Relationships>
</file>

<file path=ppt/charts/_rels/chart30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0.xlsx"/><Relationship Id="rId1" Type="http://schemas.openxmlformats.org/officeDocument/2006/relationships/themeOverride" Target="../theme/themeOverride293.xml"/></Relationships>
</file>

<file path=ppt/charts/_rels/chart30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1.xlsx"/><Relationship Id="rId1" Type="http://schemas.openxmlformats.org/officeDocument/2006/relationships/themeOverride" Target="../theme/themeOverride294.xml"/></Relationships>
</file>

<file path=ppt/charts/_rels/chart30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2.xlsx"/><Relationship Id="rId1" Type="http://schemas.openxmlformats.org/officeDocument/2006/relationships/themeOverride" Target="../theme/themeOverride295.xml"/></Relationships>
</file>

<file path=ppt/charts/_rels/chart30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3.xlsx"/><Relationship Id="rId1" Type="http://schemas.openxmlformats.org/officeDocument/2006/relationships/themeOverride" Target="../theme/themeOverride296.xml"/></Relationships>
</file>

<file path=ppt/charts/_rels/chart30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4.xlsx"/><Relationship Id="rId1" Type="http://schemas.openxmlformats.org/officeDocument/2006/relationships/themeOverride" Target="../theme/themeOverride297.xml"/></Relationships>
</file>

<file path=ppt/charts/_rels/chart30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5.xlsx"/><Relationship Id="rId1" Type="http://schemas.openxmlformats.org/officeDocument/2006/relationships/themeOverride" Target="../theme/themeOverride298.xml"/></Relationships>
</file>

<file path=ppt/charts/_rels/chart30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6.xlsx"/><Relationship Id="rId1" Type="http://schemas.openxmlformats.org/officeDocument/2006/relationships/themeOverride" Target="../theme/themeOverride299.xml"/></Relationships>
</file>

<file path=ppt/charts/_rels/chart30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7.xlsx"/><Relationship Id="rId1" Type="http://schemas.openxmlformats.org/officeDocument/2006/relationships/themeOverride" Target="../theme/themeOverride300.xml"/></Relationships>
</file>

<file path=ppt/charts/_rels/chart30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8.xlsx"/><Relationship Id="rId1" Type="http://schemas.openxmlformats.org/officeDocument/2006/relationships/themeOverride" Target="../theme/themeOverride301.xml"/></Relationships>
</file>

<file path=ppt/charts/_rels/chart30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9.xlsx"/><Relationship Id="rId1" Type="http://schemas.openxmlformats.org/officeDocument/2006/relationships/themeOverride" Target="../theme/themeOverride302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.xlsx"/><Relationship Id="rId1" Type="http://schemas.openxmlformats.org/officeDocument/2006/relationships/themeOverride" Target="../theme/themeOverride31.xml"/></Relationships>
</file>

<file path=ppt/charts/_rels/chart3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0.xlsx"/></Relationships>
</file>

<file path=ppt/charts/_rels/chart3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1.xlsx"/></Relationships>
</file>

<file path=ppt/charts/_rels/chart3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2.xlsx"/><Relationship Id="rId1" Type="http://schemas.openxmlformats.org/officeDocument/2006/relationships/themeOverride" Target="../theme/themeOverride303.xml"/></Relationships>
</file>

<file path=ppt/charts/_rels/chart3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3.xlsx"/><Relationship Id="rId1" Type="http://schemas.openxmlformats.org/officeDocument/2006/relationships/themeOverride" Target="../theme/themeOverride304.xml"/></Relationships>
</file>

<file path=ppt/charts/_rels/chart3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4.xlsx"/><Relationship Id="rId1" Type="http://schemas.openxmlformats.org/officeDocument/2006/relationships/themeOverride" Target="../theme/themeOverride305.xml"/></Relationships>
</file>

<file path=ppt/charts/_rels/chart3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5.xlsx"/><Relationship Id="rId1" Type="http://schemas.openxmlformats.org/officeDocument/2006/relationships/themeOverride" Target="../theme/themeOverride306.xml"/></Relationships>
</file>

<file path=ppt/charts/_rels/chart3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6.xlsx"/><Relationship Id="rId1" Type="http://schemas.openxmlformats.org/officeDocument/2006/relationships/themeOverride" Target="../theme/themeOverride307.xml"/></Relationships>
</file>

<file path=ppt/charts/_rels/chart3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7.xlsx"/><Relationship Id="rId1" Type="http://schemas.openxmlformats.org/officeDocument/2006/relationships/themeOverride" Target="../theme/themeOverride308.xml"/></Relationships>
</file>

<file path=ppt/charts/_rels/chart3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8.xlsx"/><Relationship Id="rId1" Type="http://schemas.openxmlformats.org/officeDocument/2006/relationships/themeOverride" Target="../theme/themeOverride309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2.xlsx"/><Relationship Id="rId1" Type="http://schemas.openxmlformats.org/officeDocument/2006/relationships/themeOverride" Target="../theme/themeOverride32.xml"/></Relationships>
</file>

<file path=ppt/charts/_rels/chart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3.xlsx"/><Relationship Id="rId1" Type="http://schemas.openxmlformats.org/officeDocument/2006/relationships/themeOverride" Target="../theme/themeOverride33.xml"/></Relationships>
</file>

<file path=ppt/charts/_rels/chart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4.xlsx"/><Relationship Id="rId1" Type="http://schemas.openxmlformats.org/officeDocument/2006/relationships/themeOverride" Target="../theme/themeOverride34.xml"/></Relationships>
</file>

<file path=ppt/charts/_rels/chart3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5.xlsx"/><Relationship Id="rId1" Type="http://schemas.openxmlformats.org/officeDocument/2006/relationships/themeOverride" Target="../theme/themeOverride35.xml"/></Relationships>
</file>

<file path=ppt/charts/_rels/chart3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6.xlsx"/><Relationship Id="rId1" Type="http://schemas.openxmlformats.org/officeDocument/2006/relationships/themeOverride" Target="../theme/themeOverride36.xml"/></Relationships>
</file>

<file path=ppt/charts/_rels/chart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7.xlsx"/><Relationship Id="rId1" Type="http://schemas.openxmlformats.org/officeDocument/2006/relationships/themeOverride" Target="../theme/themeOverride37.xml"/></Relationships>
</file>

<file path=ppt/charts/_rels/chart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8.xlsx"/><Relationship Id="rId1" Type="http://schemas.openxmlformats.org/officeDocument/2006/relationships/themeOverride" Target="../theme/themeOverride38.xml"/></Relationships>
</file>

<file path=ppt/charts/_rels/chart3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9.xlsx"/><Relationship Id="rId1" Type="http://schemas.openxmlformats.org/officeDocument/2006/relationships/themeOverride" Target="../theme/themeOverride39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.xlsx"/><Relationship Id="rId1" Type="http://schemas.openxmlformats.org/officeDocument/2006/relationships/themeOverride" Target="../theme/themeOverride4.xml"/></Relationships>
</file>

<file path=ppt/charts/_rels/chart4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0.xlsx"/><Relationship Id="rId1" Type="http://schemas.openxmlformats.org/officeDocument/2006/relationships/themeOverride" Target="../theme/themeOverride40.xml"/></Relationships>
</file>

<file path=ppt/charts/_rels/chart4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1.xlsx"/><Relationship Id="rId1" Type="http://schemas.openxmlformats.org/officeDocument/2006/relationships/themeOverride" Target="../theme/themeOverride41.xml"/></Relationships>
</file>

<file path=ppt/charts/_rels/chart4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2.xlsx"/><Relationship Id="rId1" Type="http://schemas.openxmlformats.org/officeDocument/2006/relationships/themeOverride" Target="../theme/themeOverride42.xml"/></Relationships>
</file>

<file path=ppt/charts/_rels/chart4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3.xlsx"/><Relationship Id="rId1" Type="http://schemas.openxmlformats.org/officeDocument/2006/relationships/themeOverride" Target="../theme/themeOverride43.xml"/></Relationships>
</file>

<file path=ppt/charts/_rels/chart4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4.xlsx"/><Relationship Id="rId1" Type="http://schemas.openxmlformats.org/officeDocument/2006/relationships/themeOverride" Target="../theme/themeOverride44.xml"/></Relationships>
</file>

<file path=ppt/charts/_rels/chart4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5.xlsx"/><Relationship Id="rId1" Type="http://schemas.openxmlformats.org/officeDocument/2006/relationships/themeOverride" Target="../theme/themeOverride45.xml"/></Relationships>
</file>

<file path=ppt/charts/_rels/chart4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6.xlsx"/><Relationship Id="rId1" Type="http://schemas.openxmlformats.org/officeDocument/2006/relationships/themeOverride" Target="../theme/themeOverride46.xml"/></Relationships>
</file>

<file path=ppt/charts/_rels/chart4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7.xlsx"/><Relationship Id="rId1" Type="http://schemas.openxmlformats.org/officeDocument/2006/relationships/themeOverride" Target="../theme/themeOverride47.xml"/></Relationships>
</file>

<file path=ppt/charts/_rels/chart4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8.xlsx"/><Relationship Id="rId1" Type="http://schemas.openxmlformats.org/officeDocument/2006/relationships/themeOverride" Target="../theme/themeOverride48.xml"/></Relationships>
</file>

<file path=ppt/charts/_rels/chart4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9.xlsx"/><Relationship Id="rId1" Type="http://schemas.openxmlformats.org/officeDocument/2006/relationships/themeOverride" Target="../theme/themeOverride49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.xlsx"/><Relationship Id="rId1" Type="http://schemas.openxmlformats.org/officeDocument/2006/relationships/themeOverride" Target="../theme/themeOverride5.xml"/></Relationships>
</file>

<file path=ppt/charts/_rels/chart5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0.xlsx"/><Relationship Id="rId1" Type="http://schemas.openxmlformats.org/officeDocument/2006/relationships/themeOverride" Target="../theme/themeOverride50.xml"/></Relationships>
</file>

<file path=ppt/charts/_rels/chart5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1.xlsx"/><Relationship Id="rId1" Type="http://schemas.openxmlformats.org/officeDocument/2006/relationships/themeOverride" Target="../theme/themeOverride51.xml"/></Relationships>
</file>

<file path=ppt/charts/_rels/chart5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2.xlsx"/><Relationship Id="rId1" Type="http://schemas.openxmlformats.org/officeDocument/2006/relationships/themeOverride" Target="../theme/themeOverride52.xml"/></Relationships>
</file>

<file path=ppt/charts/_rels/chart5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3.xlsx"/><Relationship Id="rId1" Type="http://schemas.openxmlformats.org/officeDocument/2006/relationships/themeOverride" Target="../theme/themeOverride53.xml"/></Relationships>
</file>

<file path=ppt/charts/_rels/chart5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4.xlsx"/><Relationship Id="rId1" Type="http://schemas.openxmlformats.org/officeDocument/2006/relationships/themeOverride" Target="../theme/themeOverride54.xml"/></Relationships>
</file>

<file path=ppt/charts/_rels/chart5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5.xlsx"/><Relationship Id="rId1" Type="http://schemas.openxmlformats.org/officeDocument/2006/relationships/themeOverride" Target="../theme/themeOverride55.xml"/></Relationships>
</file>

<file path=ppt/charts/_rels/chart5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6.xlsx"/><Relationship Id="rId1" Type="http://schemas.openxmlformats.org/officeDocument/2006/relationships/themeOverride" Target="../theme/themeOverride56.xml"/></Relationships>
</file>

<file path=ppt/charts/_rels/chart5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7.xlsx"/><Relationship Id="rId1" Type="http://schemas.openxmlformats.org/officeDocument/2006/relationships/themeOverride" Target="../theme/themeOverride57.xml"/></Relationships>
</file>

<file path=ppt/charts/_rels/chart5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8.xlsx"/><Relationship Id="rId1" Type="http://schemas.openxmlformats.org/officeDocument/2006/relationships/themeOverride" Target="../theme/themeOverride58.xml"/></Relationships>
</file>

<file path=ppt/charts/_rels/chart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9.xlsx"/><Relationship Id="rId1" Type="http://schemas.openxmlformats.org/officeDocument/2006/relationships/themeOverride" Target="../theme/themeOverride59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.xlsx"/><Relationship Id="rId1" Type="http://schemas.openxmlformats.org/officeDocument/2006/relationships/themeOverride" Target="../theme/themeOverride6.xml"/></Relationships>
</file>

<file path=ppt/charts/_rels/chart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0.xlsx"/><Relationship Id="rId1" Type="http://schemas.openxmlformats.org/officeDocument/2006/relationships/themeOverride" Target="../theme/themeOverride60.xml"/></Relationships>
</file>

<file path=ppt/charts/_rels/chart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1.xlsx"/><Relationship Id="rId1" Type="http://schemas.openxmlformats.org/officeDocument/2006/relationships/themeOverride" Target="../theme/themeOverride61.xml"/></Relationships>
</file>

<file path=ppt/charts/_rels/chart6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2.xlsx"/><Relationship Id="rId1" Type="http://schemas.openxmlformats.org/officeDocument/2006/relationships/themeOverride" Target="../theme/themeOverride62.xml"/></Relationships>
</file>

<file path=ppt/charts/_rels/chart6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3.xlsx"/><Relationship Id="rId1" Type="http://schemas.openxmlformats.org/officeDocument/2006/relationships/themeOverride" Target="../theme/themeOverride63.xml"/></Relationships>
</file>

<file path=ppt/charts/_rels/chart6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4.xlsx"/><Relationship Id="rId1" Type="http://schemas.openxmlformats.org/officeDocument/2006/relationships/themeOverride" Target="../theme/themeOverride64.xml"/></Relationships>
</file>

<file path=ppt/charts/_rels/chart6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5.xlsx"/><Relationship Id="rId1" Type="http://schemas.openxmlformats.org/officeDocument/2006/relationships/themeOverride" Target="../theme/themeOverride65.xml"/></Relationships>
</file>

<file path=ppt/charts/_rels/chart6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6.xlsx"/><Relationship Id="rId1" Type="http://schemas.openxmlformats.org/officeDocument/2006/relationships/themeOverride" Target="../theme/themeOverride66.xml"/></Relationships>
</file>

<file path=ppt/charts/_rels/chart6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7.xlsx"/><Relationship Id="rId1" Type="http://schemas.openxmlformats.org/officeDocument/2006/relationships/themeOverride" Target="../theme/themeOverride67.xml"/></Relationships>
</file>

<file path=ppt/charts/_rels/chart6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8.xlsx"/><Relationship Id="rId1" Type="http://schemas.openxmlformats.org/officeDocument/2006/relationships/themeOverride" Target="../theme/themeOverride68.xml"/></Relationships>
</file>

<file path=ppt/charts/_rels/chart6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9.xlsx"/><Relationship Id="rId1" Type="http://schemas.openxmlformats.org/officeDocument/2006/relationships/themeOverride" Target="../theme/themeOverride69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.xlsx"/><Relationship Id="rId1" Type="http://schemas.openxmlformats.org/officeDocument/2006/relationships/themeOverride" Target="../theme/themeOverride7.xml"/></Relationships>
</file>

<file path=ppt/charts/_rels/chart7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0.xlsx"/><Relationship Id="rId1" Type="http://schemas.openxmlformats.org/officeDocument/2006/relationships/themeOverride" Target="../theme/themeOverride70.xml"/></Relationships>
</file>

<file path=ppt/charts/_rels/chart7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1.xlsx"/><Relationship Id="rId1" Type="http://schemas.openxmlformats.org/officeDocument/2006/relationships/themeOverride" Target="../theme/themeOverride71.xml"/></Relationships>
</file>

<file path=ppt/charts/_rels/chart7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2.xlsx"/><Relationship Id="rId1" Type="http://schemas.openxmlformats.org/officeDocument/2006/relationships/themeOverride" Target="../theme/themeOverride72.xml"/></Relationships>
</file>

<file path=ppt/charts/_rels/chart7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3.xlsx"/><Relationship Id="rId1" Type="http://schemas.openxmlformats.org/officeDocument/2006/relationships/themeOverride" Target="../theme/themeOverride73.xml"/></Relationships>
</file>

<file path=ppt/charts/_rels/chart7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4.xlsx"/><Relationship Id="rId1" Type="http://schemas.openxmlformats.org/officeDocument/2006/relationships/themeOverride" Target="../theme/themeOverride74.xml"/></Relationships>
</file>

<file path=ppt/charts/_rels/chart7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5.xlsx"/><Relationship Id="rId1" Type="http://schemas.openxmlformats.org/officeDocument/2006/relationships/themeOverride" Target="../theme/themeOverride75.xml"/></Relationships>
</file>

<file path=ppt/charts/_rels/chart7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6.xlsx"/><Relationship Id="rId1" Type="http://schemas.openxmlformats.org/officeDocument/2006/relationships/themeOverride" Target="../theme/themeOverride76.xml"/></Relationships>
</file>

<file path=ppt/charts/_rels/chart7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7.xlsx"/><Relationship Id="rId1" Type="http://schemas.openxmlformats.org/officeDocument/2006/relationships/themeOverride" Target="../theme/themeOverride77.xml"/></Relationships>
</file>

<file path=ppt/charts/_rels/chart7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8.xlsx"/><Relationship Id="rId1" Type="http://schemas.openxmlformats.org/officeDocument/2006/relationships/themeOverride" Target="../theme/themeOverride78.xml"/></Relationships>
</file>

<file path=ppt/charts/_rels/chart7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9.xlsx"/><Relationship Id="rId1" Type="http://schemas.openxmlformats.org/officeDocument/2006/relationships/themeOverride" Target="../theme/themeOverride79.xm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.xlsx"/><Relationship Id="rId1" Type="http://schemas.openxmlformats.org/officeDocument/2006/relationships/themeOverride" Target="../theme/themeOverride8.xml"/></Relationships>
</file>

<file path=ppt/charts/_rels/chart8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0.xlsx"/><Relationship Id="rId1" Type="http://schemas.openxmlformats.org/officeDocument/2006/relationships/themeOverride" Target="../theme/themeOverride80.xml"/></Relationships>
</file>

<file path=ppt/charts/_rels/chart8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1.xlsx"/><Relationship Id="rId1" Type="http://schemas.openxmlformats.org/officeDocument/2006/relationships/themeOverride" Target="../theme/themeOverride81.xml"/></Relationships>
</file>

<file path=ppt/charts/_rels/chart8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2.xlsx"/><Relationship Id="rId1" Type="http://schemas.openxmlformats.org/officeDocument/2006/relationships/themeOverride" Target="../theme/themeOverride82.xml"/></Relationships>
</file>

<file path=ppt/charts/_rels/chart8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3.xlsx"/><Relationship Id="rId1" Type="http://schemas.openxmlformats.org/officeDocument/2006/relationships/themeOverride" Target="../theme/themeOverride83.xml"/></Relationships>
</file>

<file path=ppt/charts/_rels/chart8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4.xlsx"/><Relationship Id="rId1" Type="http://schemas.openxmlformats.org/officeDocument/2006/relationships/themeOverride" Target="../theme/themeOverride84.xml"/></Relationships>
</file>

<file path=ppt/charts/_rels/chart8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5.xlsx"/><Relationship Id="rId1" Type="http://schemas.openxmlformats.org/officeDocument/2006/relationships/themeOverride" Target="../theme/themeOverride85.xml"/></Relationships>
</file>

<file path=ppt/charts/_rels/chart8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6.xlsx"/><Relationship Id="rId1" Type="http://schemas.openxmlformats.org/officeDocument/2006/relationships/themeOverride" Target="../theme/themeOverride86.xml"/></Relationships>
</file>

<file path=ppt/charts/_rels/chart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7.xlsx"/><Relationship Id="rId1" Type="http://schemas.openxmlformats.org/officeDocument/2006/relationships/themeOverride" Target="../theme/themeOverride87.xml"/></Relationships>
</file>

<file path=ppt/charts/_rels/chart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8.xlsx"/><Relationship Id="rId1" Type="http://schemas.openxmlformats.org/officeDocument/2006/relationships/themeOverride" Target="../theme/themeOverride88.xml"/></Relationships>
</file>

<file path=ppt/charts/_rels/chart8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9.xlsx"/><Relationship Id="rId1" Type="http://schemas.openxmlformats.org/officeDocument/2006/relationships/themeOverride" Target="../theme/themeOverride89.xm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.xlsx"/><Relationship Id="rId1" Type="http://schemas.openxmlformats.org/officeDocument/2006/relationships/themeOverride" Target="../theme/themeOverride9.xml"/></Relationships>
</file>

<file path=ppt/charts/_rels/chart9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0.xlsx"/><Relationship Id="rId1" Type="http://schemas.openxmlformats.org/officeDocument/2006/relationships/themeOverride" Target="../theme/themeOverride90.xml"/></Relationships>
</file>

<file path=ppt/charts/_rels/chart9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1.xlsx"/><Relationship Id="rId1" Type="http://schemas.openxmlformats.org/officeDocument/2006/relationships/themeOverride" Target="../theme/themeOverride91.xml"/></Relationships>
</file>

<file path=ppt/charts/_rels/chart9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2.xlsx"/><Relationship Id="rId1" Type="http://schemas.openxmlformats.org/officeDocument/2006/relationships/themeOverride" Target="../theme/themeOverride92.xml"/></Relationships>
</file>

<file path=ppt/charts/_rels/chart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3.xlsx"/><Relationship Id="rId1" Type="http://schemas.openxmlformats.org/officeDocument/2006/relationships/themeOverride" Target="../theme/themeOverride93.xml"/></Relationships>
</file>

<file path=ppt/charts/_rels/chart9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4.xlsx"/><Relationship Id="rId1" Type="http://schemas.openxmlformats.org/officeDocument/2006/relationships/themeOverride" Target="../theme/themeOverride94.xml"/></Relationships>
</file>

<file path=ppt/charts/_rels/chart9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5.xlsx"/><Relationship Id="rId1" Type="http://schemas.openxmlformats.org/officeDocument/2006/relationships/themeOverride" Target="../theme/themeOverride95.xml"/></Relationships>
</file>

<file path=ppt/charts/_rels/chart9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6.xlsx"/><Relationship Id="rId1" Type="http://schemas.openxmlformats.org/officeDocument/2006/relationships/themeOverride" Target="../theme/themeOverride96.xml"/></Relationships>
</file>

<file path=ppt/charts/_rels/chart9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7.xlsx"/><Relationship Id="rId1" Type="http://schemas.openxmlformats.org/officeDocument/2006/relationships/themeOverride" Target="../theme/themeOverride97.xml"/></Relationships>
</file>

<file path=ppt/charts/_rels/chart9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8.xlsx"/><Relationship Id="rId1" Type="http://schemas.openxmlformats.org/officeDocument/2006/relationships/themeOverride" Target="../theme/themeOverride98.xml"/></Relationships>
</file>

<file path=ppt/charts/_rels/chart9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9.xlsx"/><Relationship Id="rId1" Type="http://schemas.openxmlformats.org/officeDocument/2006/relationships/themeOverride" Target="../theme/themeOverrid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9370368"/>
        <c:axId val="344209600"/>
      </c:barChart>
      <c:catAx>
        <c:axId val="18937036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4420960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4420960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937036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546197504"/>
        <c:axId val="519361600"/>
      </c:barChart>
      <c:catAx>
        <c:axId val="5461975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51936160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1936160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54619750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546492416"/>
        <c:axId val="519359872"/>
      </c:barChart>
      <c:catAx>
        <c:axId val="5464924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1935987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1935987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54649241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546494976"/>
        <c:axId val="519363904"/>
      </c:barChart>
      <c:catAx>
        <c:axId val="5464949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1936390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1936390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54649497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49336576"/>
        <c:axId val="521596288"/>
      </c:barChart>
      <c:catAx>
        <c:axId val="549336576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21596288"/>
        <c:crosses val="autoZero"/>
        <c:auto val="1"/>
        <c:lblAlgn val="ctr"/>
        <c:lblOffset val="100"/>
        <c:noMultiLvlLbl val="0"/>
      </c:catAx>
      <c:valAx>
        <c:axId val="5215962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54933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49782016"/>
        <c:axId val="521598016"/>
      </c:barChart>
      <c:catAx>
        <c:axId val="549782016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21598016"/>
        <c:crosses val="autoZero"/>
        <c:auto val="1"/>
        <c:lblAlgn val="ctr"/>
        <c:lblOffset val="100"/>
        <c:noMultiLvlLbl val="0"/>
      </c:catAx>
      <c:valAx>
        <c:axId val="52159801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549782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51537152"/>
        <c:axId val="382395520"/>
      </c:barChart>
      <c:catAx>
        <c:axId val="551537152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82395520"/>
        <c:crosses val="autoZero"/>
        <c:auto val="1"/>
        <c:lblAlgn val="ctr"/>
        <c:lblOffset val="100"/>
        <c:noMultiLvlLbl val="0"/>
      </c:catAx>
      <c:valAx>
        <c:axId val="38239552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5515371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9371392"/>
        <c:axId val="344207296"/>
      </c:barChart>
      <c:catAx>
        <c:axId val="1893713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4420729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4420729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93713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51225344"/>
        <c:axId val="382399552"/>
      </c:barChart>
      <c:catAx>
        <c:axId val="55122534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82399552"/>
        <c:crosses val="autoZero"/>
        <c:auto val="1"/>
        <c:lblAlgn val="ctr"/>
        <c:lblOffset val="100"/>
        <c:noMultiLvlLbl val="0"/>
      </c:catAx>
      <c:valAx>
        <c:axId val="38239955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5512253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52316928"/>
        <c:axId val="382401280"/>
      </c:barChart>
      <c:catAx>
        <c:axId val="552316928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82401280"/>
        <c:crosses val="autoZero"/>
        <c:auto val="1"/>
        <c:lblAlgn val="ctr"/>
        <c:lblOffset val="100"/>
        <c:noMultiLvlLbl val="0"/>
      </c:catAx>
      <c:valAx>
        <c:axId val="38240128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5523169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53163264"/>
        <c:axId val="521599168"/>
      </c:barChart>
      <c:catAx>
        <c:axId val="553163264"/>
        <c:scaling>
          <c:orientation val="minMax"/>
        </c:scaling>
        <c:delete val="1"/>
        <c:axPos val="l"/>
        <c:majorTickMark val="none"/>
        <c:minorTickMark val="none"/>
        <c:tickLblPos val="none"/>
        <c:crossAx val="521599168"/>
        <c:crosses val="autoZero"/>
        <c:auto val="1"/>
        <c:lblAlgn val="ctr"/>
        <c:lblOffset val="100"/>
        <c:noMultiLvlLbl val="0"/>
      </c:catAx>
      <c:valAx>
        <c:axId val="5215991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531632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53368064"/>
        <c:axId val="523673600"/>
      </c:barChart>
      <c:catAx>
        <c:axId val="553368064"/>
        <c:scaling>
          <c:orientation val="minMax"/>
        </c:scaling>
        <c:delete val="1"/>
        <c:axPos val="l"/>
        <c:majorTickMark val="none"/>
        <c:minorTickMark val="none"/>
        <c:tickLblPos val="none"/>
        <c:crossAx val="523673600"/>
        <c:crosses val="autoZero"/>
        <c:auto val="1"/>
        <c:lblAlgn val="ctr"/>
        <c:lblOffset val="100"/>
        <c:noMultiLvlLbl val="0"/>
      </c:catAx>
      <c:valAx>
        <c:axId val="5236736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533680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52317952"/>
        <c:axId val="523675328"/>
      </c:barChart>
      <c:catAx>
        <c:axId val="552317952"/>
        <c:scaling>
          <c:orientation val="minMax"/>
        </c:scaling>
        <c:delete val="1"/>
        <c:axPos val="l"/>
        <c:majorTickMark val="none"/>
        <c:minorTickMark val="none"/>
        <c:tickLblPos val="none"/>
        <c:crossAx val="523675328"/>
        <c:crosses val="autoZero"/>
        <c:auto val="1"/>
        <c:lblAlgn val="ctr"/>
        <c:lblOffset val="100"/>
        <c:noMultiLvlLbl val="0"/>
      </c:catAx>
      <c:valAx>
        <c:axId val="5236753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523179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53162752"/>
        <c:axId val="523677056"/>
      </c:barChart>
      <c:catAx>
        <c:axId val="553162752"/>
        <c:scaling>
          <c:orientation val="minMax"/>
        </c:scaling>
        <c:delete val="1"/>
        <c:axPos val="l"/>
        <c:majorTickMark val="none"/>
        <c:minorTickMark val="none"/>
        <c:tickLblPos val="none"/>
        <c:crossAx val="523677056"/>
        <c:crosses val="autoZero"/>
        <c:auto val="1"/>
        <c:lblAlgn val="ctr"/>
        <c:lblOffset val="100"/>
        <c:noMultiLvlLbl val="0"/>
      </c:catAx>
      <c:valAx>
        <c:axId val="523677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53162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79755008"/>
        <c:axId val="523680512"/>
      </c:barChart>
      <c:catAx>
        <c:axId val="579755008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23680512"/>
        <c:crosses val="autoZero"/>
        <c:auto val="1"/>
        <c:lblAlgn val="ctr"/>
        <c:lblOffset val="100"/>
        <c:noMultiLvlLbl val="0"/>
      </c:catAx>
      <c:valAx>
        <c:axId val="52368051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579755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80418560"/>
        <c:axId val="523678208"/>
      </c:barChart>
      <c:catAx>
        <c:axId val="580418560"/>
        <c:scaling>
          <c:orientation val="minMax"/>
        </c:scaling>
        <c:delete val="1"/>
        <c:axPos val="l"/>
        <c:majorTickMark val="none"/>
        <c:minorTickMark val="none"/>
        <c:tickLblPos val="none"/>
        <c:crossAx val="523678208"/>
        <c:crosses val="autoZero"/>
        <c:auto val="1"/>
        <c:lblAlgn val="ctr"/>
        <c:lblOffset val="100"/>
        <c:noMultiLvlLbl val="0"/>
      </c:catAx>
      <c:valAx>
        <c:axId val="5236782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804185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80419072"/>
        <c:axId val="529072704"/>
      </c:barChart>
      <c:catAx>
        <c:axId val="580419072"/>
        <c:scaling>
          <c:orientation val="minMax"/>
        </c:scaling>
        <c:delete val="1"/>
        <c:axPos val="l"/>
        <c:majorTickMark val="none"/>
        <c:minorTickMark val="none"/>
        <c:tickLblPos val="none"/>
        <c:crossAx val="529072704"/>
        <c:crosses val="autoZero"/>
        <c:auto val="1"/>
        <c:lblAlgn val="ctr"/>
        <c:lblOffset val="100"/>
        <c:noMultiLvlLbl val="0"/>
      </c:catAx>
      <c:valAx>
        <c:axId val="5290727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804190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80468736"/>
        <c:axId val="529074432"/>
      </c:barChart>
      <c:catAx>
        <c:axId val="580468736"/>
        <c:scaling>
          <c:orientation val="minMax"/>
        </c:scaling>
        <c:delete val="1"/>
        <c:axPos val="l"/>
        <c:majorTickMark val="none"/>
        <c:minorTickMark val="none"/>
        <c:tickLblPos val="none"/>
        <c:crossAx val="529074432"/>
        <c:crosses val="autoZero"/>
        <c:auto val="1"/>
        <c:lblAlgn val="ctr"/>
        <c:lblOffset val="100"/>
        <c:noMultiLvlLbl val="0"/>
      </c:catAx>
      <c:valAx>
        <c:axId val="5290744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80468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9470208"/>
        <c:axId val="381837888"/>
      </c:barChart>
      <c:catAx>
        <c:axId val="1894702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8183788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818378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947020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80471296"/>
        <c:axId val="529076160"/>
      </c:barChart>
      <c:catAx>
        <c:axId val="580471296"/>
        <c:scaling>
          <c:orientation val="minMax"/>
        </c:scaling>
        <c:delete val="1"/>
        <c:axPos val="l"/>
        <c:majorTickMark val="none"/>
        <c:minorTickMark val="none"/>
        <c:tickLblPos val="none"/>
        <c:crossAx val="529076160"/>
        <c:crosses val="autoZero"/>
        <c:auto val="1"/>
        <c:lblAlgn val="ctr"/>
        <c:lblOffset val="100"/>
        <c:noMultiLvlLbl val="0"/>
      </c:catAx>
      <c:valAx>
        <c:axId val="5290761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80471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8249088"/>
        <c:axId val="529803520"/>
      </c:barChart>
      <c:catAx>
        <c:axId val="18824908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52980352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2980352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824908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8422656"/>
        <c:axId val="529805248"/>
      </c:barChart>
      <c:catAx>
        <c:axId val="1884226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2980524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2980524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842265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8249600"/>
        <c:axId val="529806976"/>
      </c:barChart>
      <c:catAx>
        <c:axId val="1882496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2980697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2980697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824960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8199936"/>
        <c:axId val="518399104"/>
      </c:barChart>
      <c:catAx>
        <c:axId val="1881999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51839910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1839910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819993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8818432"/>
        <c:axId val="529808704"/>
      </c:barChart>
      <c:catAx>
        <c:axId val="1888184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2980870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2980870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881843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9688320"/>
        <c:axId val="518400832"/>
      </c:barChart>
      <c:catAx>
        <c:axId val="1896883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184008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1840083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968832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89926400"/>
        <c:axId val="518404864"/>
      </c:barChart>
      <c:catAx>
        <c:axId val="189926400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18404864"/>
        <c:crosses val="autoZero"/>
        <c:auto val="1"/>
        <c:lblAlgn val="ctr"/>
        <c:lblOffset val="100"/>
        <c:noMultiLvlLbl val="0"/>
      </c:catAx>
      <c:valAx>
        <c:axId val="51840486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1899264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0385664"/>
        <c:axId val="533430848"/>
      </c:barChart>
      <c:catAx>
        <c:axId val="19038566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33430848"/>
        <c:crosses val="autoZero"/>
        <c:auto val="1"/>
        <c:lblAlgn val="ctr"/>
        <c:lblOffset val="100"/>
        <c:noMultiLvlLbl val="0"/>
      </c:catAx>
      <c:valAx>
        <c:axId val="5334308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190385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1097344"/>
        <c:axId val="533432576"/>
      </c:barChart>
      <c:catAx>
        <c:axId val="19109734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33432576"/>
        <c:crosses val="autoZero"/>
        <c:auto val="1"/>
        <c:lblAlgn val="ctr"/>
        <c:lblOffset val="100"/>
        <c:noMultiLvlLbl val="0"/>
      </c:catAx>
      <c:valAx>
        <c:axId val="5334325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1910973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81740544"/>
        <c:axId val="533436608"/>
      </c:barChart>
      <c:catAx>
        <c:axId val="18174054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33436608"/>
        <c:crosses val="autoZero"/>
        <c:auto val="1"/>
        <c:lblAlgn val="ctr"/>
        <c:lblOffset val="100"/>
        <c:noMultiLvlLbl val="0"/>
      </c:catAx>
      <c:valAx>
        <c:axId val="53343660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1817405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0780928"/>
        <c:axId val="529547264"/>
      </c:barChart>
      <c:catAx>
        <c:axId val="190780928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29547264"/>
        <c:crosses val="autoZero"/>
        <c:auto val="1"/>
        <c:lblAlgn val="ctr"/>
        <c:lblOffset val="100"/>
        <c:noMultiLvlLbl val="0"/>
      </c:catAx>
      <c:valAx>
        <c:axId val="52954726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1907809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0866944"/>
        <c:axId val="529548992"/>
      </c:barChart>
      <c:catAx>
        <c:axId val="190866944"/>
        <c:scaling>
          <c:orientation val="minMax"/>
        </c:scaling>
        <c:delete val="1"/>
        <c:axPos val="l"/>
        <c:majorTickMark val="none"/>
        <c:minorTickMark val="none"/>
        <c:tickLblPos val="none"/>
        <c:crossAx val="529548992"/>
        <c:crosses val="autoZero"/>
        <c:auto val="1"/>
        <c:lblAlgn val="ctr"/>
        <c:lblOffset val="100"/>
        <c:noMultiLvlLbl val="0"/>
      </c:catAx>
      <c:valAx>
        <c:axId val="5295489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1908669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0880768"/>
        <c:axId val="529550720"/>
      </c:barChart>
      <c:catAx>
        <c:axId val="190880768"/>
        <c:scaling>
          <c:orientation val="minMax"/>
        </c:scaling>
        <c:delete val="1"/>
        <c:axPos val="l"/>
        <c:majorTickMark val="none"/>
        <c:minorTickMark val="none"/>
        <c:tickLblPos val="none"/>
        <c:crossAx val="529550720"/>
        <c:crosses val="autoZero"/>
        <c:auto val="1"/>
        <c:lblAlgn val="ctr"/>
        <c:lblOffset val="100"/>
        <c:noMultiLvlLbl val="0"/>
      </c:catAx>
      <c:valAx>
        <c:axId val="5295507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1908807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0879744"/>
        <c:axId val="529552448"/>
      </c:barChart>
      <c:catAx>
        <c:axId val="190879744"/>
        <c:scaling>
          <c:orientation val="minMax"/>
        </c:scaling>
        <c:delete val="1"/>
        <c:axPos val="l"/>
        <c:majorTickMark val="none"/>
        <c:minorTickMark val="none"/>
        <c:tickLblPos val="none"/>
        <c:crossAx val="529552448"/>
        <c:crosses val="autoZero"/>
        <c:auto val="1"/>
        <c:lblAlgn val="ctr"/>
        <c:lblOffset val="100"/>
        <c:noMultiLvlLbl val="0"/>
      </c:catAx>
      <c:valAx>
        <c:axId val="5295524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1908797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0781440"/>
        <c:axId val="529554176"/>
      </c:barChart>
      <c:catAx>
        <c:axId val="190781440"/>
        <c:scaling>
          <c:orientation val="minMax"/>
        </c:scaling>
        <c:delete val="1"/>
        <c:axPos val="l"/>
        <c:majorTickMark val="none"/>
        <c:minorTickMark val="none"/>
        <c:tickLblPos val="none"/>
        <c:crossAx val="529554176"/>
        <c:crosses val="autoZero"/>
        <c:auto val="1"/>
        <c:lblAlgn val="ctr"/>
        <c:lblOffset val="100"/>
        <c:noMultiLvlLbl val="0"/>
      </c:catAx>
      <c:valAx>
        <c:axId val="5295541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1907814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2413184"/>
        <c:axId val="546416896"/>
      </c:barChart>
      <c:catAx>
        <c:axId val="192413184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46416896"/>
        <c:crosses val="autoZero"/>
        <c:auto val="1"/>
        <c:lblAlgn val="ctr"/>
        <c:lblOffset val="100"/>
        <c:noMultiLvlLbl val="0"/>
      </c:catAx>
      <c:valAx>
        <c:axId val="54641689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1924131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2461824"/>
        <c:axId val="546414592"/>
      </c:barChart>
      <c:catAx>
        <c:axId val="192461824"/>
        <c:scaling>
          <c:orientation val="minMax"/>
        </c:scaling>
        <c:delete val="1"/>
        <c:axPos val="l"/>
        <c:majorTickMark val="none"/>
        <c:minorTickMark val="none"/>
        <c:tickLblPos val="none"/>
        <c:crossAx val="546414592"/>
        <c:crosses val="autoZero"/>
        <c:auto val="1"/>
        <c:lblAlgn val="ctr"/>
        <c:lblOffset val="100"/>
        <c:noMultiLvlLbl val="0"/>
      </c:catAx>
      <c:valAx>
        <c:axId val="5464145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192461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2412160"/>
        <c:axId val="546418624"/>
      </c:barChart>
      <c:catAx>
        <c:axId val="192412160"/>
        <c:scaling>
          <c:orientation val="minMax"/>
        </c:scaling>
        <c:delete val="1"/>
        <c:axPos val="l"/>
        <c:majorTickMark val="none"/>
        <c:minorTickMark val="none"/>
        <c:tickLblPos val="none"/>
        <c:crossAx val="546418624"/>
        <c:crosses val="autoZero"/>
        <c:auto val="1"/>
        <c:lblAlgn val="ctr"/>
        <c:lblOffset val="100"/>
        <c:noMultiLvlLbl val="0"/>
      </c:catAx>
      <c:valAx>
        <c:axId val="5464186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1924121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3000960"/>
        <c:axId val="546420352"/>
      </c:barChart>
      <c:catAx>
        <c:axId val="193000960"/>
        <c:scaling>
          <c:orientation val="minMax"/>
        </c:scaling>
        <c:delete val="1"/>
        <c:axPos val="l"/>
        <c:majorTickMark val="none"/>
        <c:minorTickMark val="none"/>
        <c:tickLblPos val="none"/>
        <c:crossAx val="546420352"/>
        <c:crosses val="autoZero"/>
        <c:auto val="1"/>
        <c:lblAlgn val="ctr"/>
        <c:lblOffset val="100"/>
        <c:noMultiLvlLbl val="0"/>
      </c:catAx>
      <c:valAx>
        <c:axId val="5464203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1930009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4804224"/>
        <c:axId val="381844224"/>
      </c:barChart>
      <c:catAx>
        <c:axId val="19480422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81844224"/>
        <c:crosses val="autoZero"/>
        <c:auto val="1"/>
        <c:lblAlgn val="ctr"/>
        <c:lblOffset val="100"/>
        <c:noMultiLvlLbl val="0"/>
      </c:catAx>
      <c:valAx>
        <c:axId val="38184422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1948042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3047040"/>
        <c:axId val="546422080"/>
      </c:barChart>
      <c:catAx>
        <c:axId val="193047040"/>
        <c:scaling>
          <c:orientation val="minMax"/>
        </c:scaling>
        <c:delete val="1"/>
        <c:axPos val="l"/>
        <c:majorTickMark val="none"/>
        <c:minorTickMark val="none"/>
        <c:tickLblPos val="none"/>
        <c:crossAx val="546422080"/>
        <c:crosses val="autoZero"/>
        <c:auto val="1"/>
        <c:lblAlgn val="ctr"/>
        <c:lblOffset val="100"/>
        <c:noMultiLvlLbl val="0"/>
      </c:catAx>
      <c:valAx>
        <c:axId val="546422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1930470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02458112"/>
        <c:axId val="529692288"/>
      </c:barChart>
      <c:catAx>
        <c:axId val="20245811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52969228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296922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0245811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02828288"/>
        <c:axId val="529694016"/>
      </c:barChart>
      <c:catAx>
        <c:axId val="20282828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296940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296940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0282828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02459648"/>
        <c:axId val="580936832"/>
      </c:barChart>
      <c:catAx>
        <c:axId val="2024596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809368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8093683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024596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94511872"/>
        <c:axId val="517259840"/>
      </c:barChart>
      <c:catAx>
        <c:axId val="194511872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17259840"/>
        <c:crosses val="autoZero"/>
        <c:auto val="1"/>
        <c:lblAlgn val="ctr"/>
        <c:lblOffset val="100"/>
        <c:noMultiLvlLbl val="0"/>
      </c:catAx>
      <c:valAx>
        <c:axId val="5172598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1945118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03167232"/>
        <c:axId val="580939712"/>
      </c:barChart>
      <c:catAx>
        <c:axId val="20316723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58093971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8093971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0316723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03265536"/>
        <c:axId val="580937984"/>
      </c:barChart>
      <c:catAx>
        <c:axId val="2032655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809379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8093798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0326553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03274752"/>
        <c:axId val="580942016"/>
      </c:barChart>
      <c:catAx>
        <c:axId val="2032747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809420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809420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0327475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03930112"/>
        <c:axId val="203720960"/>
      </c:barChart>
      <c:catAx>
        <c:axId val="203930112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03720960"/>
        <c:crosses val="autoZero"/>
        <c:auto val="1"/>
        <c:lblAlgn val="ctr"/>
        <c:lblOffset val="100"/>
        <c:noMultiLvlLbl val="0"/>
      </c:catAx>
      <c:valAx>
        <c:axId val="2037209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039301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04311040"/>
        <c:axId val="203722688"/>
      </c:barChart>
      <c:catAx>
        <c:axId val="204311040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03722688"/>
        <c:crosses val="autoZero"/>
        <c:auto val="1"/>
        <c:lblAlgn val="ctr"/>
        <c:lblOffset val="100"/>
        <c:noMultiLvlLbl val="0"/>
      </c:catAx>
      <c:valAx>
        <c:axId val="2037226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043110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04767744"/>
        <c:axId val="203724416"/>
      </c:barChart>
      <c:catAx>
        <c:axId val="20476774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03724416"/>
        <c:crosses val="autoZero"/>
        <c:auto val="1"/>
        <c:lblAlgn val="ctr"/>
        <c:lblOffset val="100"/>
        <c:noMultiLvlLbl val="0"/>
      </c:catAx>
      <c:valAx>
        <c:axId val="20372441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047677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0428416"/>
        <c:axId val="203744960"/>
      </c:barChart>
      <c:catAx>
        <c:axId val="210428416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03744960"/>
        <c:crosses val="autoZero"/>
        <c:auto val="1"/>
        <c:lblAlgn val="ctr"/>
        <c:lblOffset val="100"/>
        <c:noMultiLvlLbl val="0"/>
      </c:catAx>
      <c:valAx>
        <c:axId val="2037449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10428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89925376"/>
        <c:axId val="203746688"/>
      </c:barChart>
      <c:catAx>
        <c:axId val="189925376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03746688"/>
        <c:crosses val="autoZero"/>
        <c:auto val="1"/>
        <c:lblAlgn val="ctr"/>
        <c:lblOffset val="100"/>
        <c:noMultiLvlLbl val="0"/>
      </c:catAx>
      <c:valAx>
        <c:axId val="20374668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1899253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0813440"/>
        <c:axId val="203748416"/>
      </c:barChart>
      <c:catAx>
        <c:axId val="210813440"/>
        <c:scaling>
          <c:orientation val="minMax"/>
        </c:scaling>
        <c:delete val="1"/>
        <c:axPos val="l"/>
        <c:majorTickMark val="none"/>
        <c:minorTickMark val="none"/>
        <c:tickLblPos val="none"/>
        <c:crossAx val="203748416"/>
        <c:crosses val="autoZero"/>
        <c:auto val="1"/>
        <c:lblAlgn val="ctr"/>
        <c:lblOffset val="100"/>
        <c:noMultiLvlLbl val="0"/>
      </c:catAx>
      <c:valAx>
        <c:axId val="2037484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08134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0804224"/>
        <c:axId val="203750144"/>
      </c:barChart>
      <c:catAx>
        <c:axId val="210804224"/>
        <c:scaling>
          <c:orientation val="minMax"/>
        </c:scaling>
        <c:delete val="1"/>
        <c:axPos val="l"/>
        <c:majorTickMark val="none"/>
        <c:minorTickMark val="none"/>
        <c:tickLblPos val="none"/>
        <c:crossAx val="203750144"/>
        <c:crosses val="autoZero"/>
        <c:auto val="1"/>
        <c:lblAlgn val="ctr"/>
        <c:lblOffset val="100"/>
        <c:noMultiLvlLbl val="0"/>
      </c:catAx>
      <c:valAx>
        <c:axId val="203750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08042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03578368"/>
        <c:axId val="530793024"/>
      </c:barChart>
      <c:catAx>
        <c:axId val="203578368"/>
        <c:scaling>
          <c:orientation val="minMax"/>
        </c:scaling>
        <c:delete val="1"/>
        <c:axPos val="l"/>
        <c:majorTickMark val="none"/>
        <c:minorTickMark val="none"/>
        <c:tickLblPos val="none"/>
        <c:crossAx val="530793024"/>
        <c:crosses val="autoZero"/>
        <c:auto val="1"/>
        <c:lblAlgn val="ctr"/>
        <c:lblOffset val="100"/>
        <c:noMultiLvlLbl val="0"/>
      </c:catAx>
      <c:valAx>
        <c:axId val="5307930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035783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03611648"/>
        <c:axId val="530794752"/>
      </c:barChart>
      <c:catAx>
        <c:axId val="203611648"/>
        <c:scaling>
          <c:orientation val="minMax"/>
        </c:scaling>
        <c:delete val="1"/>
        <c:axPos val="l"/>
        <c:majorTickMark val="none"/>
        <c:minorTickMark val="none"/>
        <c:tickLblPos val="none"/>
        <c:crossAx val="530794752"/>
        <c:crosses val="autoZero"/>
        <c:auto val="1"/>
        <c:lblAlgn val="ctr"/>
        <c:lblOffset val="100"/>
        <c:noMultiLvlLbl val="0"/>
      </c:catAx>
      <c:valAx>
        <c:axId val="5307947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036116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2195328"/>
        <c:axId val="530798208"/>
      </c:barChart>
      <c:catAx>
        <c:axId val="212195328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30798208"/>
        <c:crosses val="autoZero"/>
        <c:auto val="1"/>
        <c:lblAlgn val="ctr"/>
        <c:lblOffset val="100"/>
        <c:noMultiLvlLbl val="0"/>
      </c:catAx>
      <c:valAx>
        <c:axId val="5307982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2121953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2196352"/>
        <c:axId val="530795904"/>
      </c:barChart>
      <c:catAx>
        <c:axId val="212196352"/>
        <c:scaling>
          <c:orientation val="minMax"/>
        </c:scaling>
        <c:delete val="1"/>
        <c:axPos val="l"/>
        <c:majorTickMark val="none"/>
        <c:minorTickMark val="none"/>
        <c:tickLblPos val="none"/>
        <c:crossAx val="530795904"/>
        <c:crosses val="autoZero"/>
        <c:auto val="1"/>
        <c:lblAlgn val="ctr"/>
        <c:lblOffset val="100"/>
        <c:noMultiLvlLbl val="0"/>
      </c:catAx>
      <c:valAx>
        <c:axId val="5307959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2196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2233728"/>
        <c:axId val="530799360"/>
      </c:barChart>
      <c:catAx>
        <c:axId val="212233728"/>
        <c:scaling>
          <c:orientation val="minMax"/>
        </c:scaling>
        <c:delete val="1"/>
        <c:axPos val="l"/>
        <c:majorTickMark val="none"/>
        <c:minorTickMark val="none"/>
        <c:tickLblPos val="none"/>
        <c:crossAx val="530799360"/>
        <c:crosses val="autoZero"/>
        <c:auto val="1"/>
        <c:lblAlgn val="ctr"/>
        <c:lblOffset val="100"/>
        <c:noMultiLvlLbl val="0"/>
      </c:catAx>
      <c:valAx>
        <c:axId val="530799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22337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2500992"/>
        <c:axId val="211084416"/>
      </c:barChart>
      <c:catAx>
        <c:axId val="212500992"/>
        <c:scaling>
          <c:orientation val="minMax"/>
        </c:scaling>
        <c:delete val="1"/>
        <c:axPos val="l"/>
        <c:majorTickMark val="none"/>
        <c:minorTickMark val="none"/>
        <c:tickLblPos val="none"/>
        <c:crossAx val="211084416"/>
        <c:crosses val="autoZero"/>
        <c:auto val="1"/>
        <c:lblAlgn val="ctr"/>
        <c:lblOffset val="100"/>
        <c:noMultiLvlLbl val="0"/>
      </c:catAx>
      <c:valAx>
        <c:axId val="2110844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25009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2372992"/>
        <c:axId val="211086144"/>
      </c:barChart>
      <c:catAx>
        <c:axId val="212372992"/>
        <c:scaling>
          <c:orientation val="minMax"/>
        </c:scaling>
        <c:delete val="1"/>
        <c:axPos val="l"/>
        <c:majorTickMark val="none"/>
        <c:minorTickMark val="none"/>
        <c:tickLblPos val="none"/>
        <c:crossAx val="211086144"/>
        <c:crosses val="autoZero"/>
        <c:auto val="1"/>
        <c:lblAlgn val="ctr"/>
        <c:lblOffset val="100"/>
        <c:noMultiLvlLbl val="0"/>
      </c:catAx>
      <c:valAx>
        <c:axId val="211086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23729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23827456"/>
        <c:axId val="221553792"/>
      </c:barChart>
      <c:catAx>
        <c:axId val="22382745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22155379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2155379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2382745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24208384"/>
        <c:axId val="221555520"/>
      </c:barChart>
      <c:catAx>
        <c:axId val="2242083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22155552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2155552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2420838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24217600"/>
        <c:axId val="221557248"/>
      </c:barChart>
      <c:catAx>
        <c:axId val="2242176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22155724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2155724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2421760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1323392"/>
        <c:axId val="517261568"/>
      </c:barChart>
      <c:catAx>
        <c:axId val="211323392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17261568"/>
        <c:crosses val="autoZero"/>
        <c:auto val="1"/>
        <c:lblAlgn val="ctr"/>
        <c:lblOffset val="100"/>
        <c:noMultiLvlLbl val="0"/>
      </c:catAx>
      <c:valAx>
        <c:axId val="5172615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113233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25753088"/>
        <c:axId val="210592320"/>
      </c:barChart>
      <c:catAx>
        <c:axId val="22575308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21059232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1059232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2575308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25838592"/>
        <c:axId val="210594048"/>
      </c:barChart>
      <c:catAx>
        <c:axId val="2258385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21059404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1059404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258385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25840640"/>
        <c:axId val="210595776"/>
      </c:barChart>
      <c:catAx>
        <c:axId val="2258406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21059577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1059577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2584064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5621504"/>
        <c:axId val="221557824"/>
      </c:barChart>
      <c:catAx>
        <c:axId val="22562150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21557824"/>
        <c:crosses val="autoZero"/>
        <c:auto val="1"/>
        <c:lblAlgn val="ctr"/>
        <c:lblOffset val="100"/>
        <c:noMultiLvlLbl val="0"/>
      </c:catAx>
      <c:valAx>
        <c:axId val="22155782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256215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6492928"/>
        <c:axId val="221560128"/>
      </c:barChart>
      <c:catAx>
        <c:axId val="226492928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21560128"/>
        <c:crosses val="autoZero"/>
        <c:auto val="1"/>
        <c:lblAlgn val="ctr"/>
        <c:lblOffset val="100"/>
        <c:noMultiLvlLbl val="0"/>
      </c:catAx>
      <c:valAx>
        <c:axId val="2215601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264929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7801600"/>
        <c:axId val="226559104"/>
      </c:barChart>
      <c:catAx>
        <c:axId val="227801600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26559104"/>
        <c:crosses val="autoZero"/>
        <c:auto val="1"/>
        <c:lblAlgn val="ctr"/>
        <c:lblOffset val="100"/>
        <c:noMultiLvlLbl val="0"/>
      </c:catAx>
      <c:valAx>
        <c:axId val="2265591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27801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3371392"/>
        <c:axId val="517266176"/>
      </c:barChart>
      <c:catAx>
        <c:axId val="213371392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17266176"/>
        <c:crosses val="autoZero"/>
        <c:auto val="1"/>
        <c:lblAlgn val="ctr"/>
        <c:lblOffset val="100"/>
        <c:noMultiLvlLbl val="0"/>
      </c:catAx>
      <c:valAx>
        <c:axId val="5172661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133713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7471872"/>
        <c:axId val="226563136"/>
      </c:barChart>
      <c:catAx>
        <c:axId val="227471872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26563136"/>
        <c:crosses val="autoZero"/>
        <c:auto val="1"/>
        <c:lblAlgn val="ctr"/>
        <c:lblOffset val="100"/>
        <c:noMultiLvlLbl val="0"/>
      </c:catAx>
      <c:valAx>
        <c:axId val="2265631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274718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8054016"/>
        <c:axId val="226564864"/>
      </c:barChart>
      <c:catAx>
        <c:axId val="228054016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26564864"/>
        <c:crosses val="autoZero"/>
        <c:auto val="1"/>
        <c:lblAlgn val="ctr"/>
        <c:lblOffset val="100"/>
        <c:noMultiLvlLbl val="0"/>
      </c:catAx>
      <c:valAx>
        <c:axId val="22656486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228054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7251200"/>
        <c:axId val="211624512"/>
      </c:barChart>
      <c:catAx>
        <c:axId val="227251200"/>
        <c:scaling>
          <c:orientation val="minMax"/>
        </c:scaling>
        <c:delete val="1"/>
        <c:axPos val="l"/>
        <c:majorTickMark val="none"/>
        <c:minorTickMark val="none"/>
        <c:tickLblPos val="none"/>
        <c:crossAx val="211624512"/>
        <c:crosses val="autoZero"/>
        <c:auto val="1"/>
        <c:lblAlgn val="ctr"/>
        <c:lblOffset val="100"/>
        <c:noMultiLvlLbl val="0"/>
      </c:catAx>
      <c:valAx>
        <c:axId val="2116245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72512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7296768"/>
        <c:axId val="211626240"/>
      </c:barChart>
      <c:catAx>
        <c:axId val="227296768"/>
        <c:scaling>
          <c:orientation val="minMax"/>
        </c:scaling>
        <c:delete val="1"/>
        <c:axPos val="l"/>
        <c:majorTickMark val="none"/>
        <c:minorTickMark val="none"/>
        <c:tickLblPos val="none"/>
        <c:crossAx val="211626240"/>
        <c:crosses val="autoZero"/>
        <c:auto val="1"/>
        <c:lblAlgn val="ctr"/>
        <c:lblOffset val="100"/>
        <c:noMultiLvlLbl val="0"/>
      </c:catAx>
      <c:valAx>
        <c:axId val="2116262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72967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7389952"/>
        <c:axId val="211627968"/>
      </c:barChart>
      <c:catAx>
        <c:axId val="227389952"/>
        <c:scaling>
          <c:orientation val="minMax"/>
        </c:scaling>
        <c:delete val="1"/>
        <c:axPos val="l"/>
        <c:majorTickMark val="none"/>
        <c:minorTickMark val="none"/>
        <c:tickLblPos val="none"/>
        <c:crossAx val="211627968"/>
        <c:crosses val="autoZero"/>
        <c:auto val="1"/>
        <c:lblAlgn val="ctr"/>
        <c:lblOffset val="100"/>
        <c:noMultiLvlLbl val="0"/>
      </c:catAx>
      <c:valAx>
        <c:axId val="2116279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73899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7392000"/>
        <c:axId val="211629696"/>
      </c:barChart>
      <c:catAx>
        <c:axId val="227392000"/>
        <c:scaling>
          <c:orientation val="minMax"/>
        </c:scaling>
        <c:delete val="1"/>
        <c:axPos val="l"/>
        <c:majorTickMark val="none"/>
        <c:minorTickMark val="none"/>
        <c:tickLblPos val="none"/>
        <c:crossAx val="211629696"/>
        <c:crosses val="autoZero"/>
        <c:auto val="1"/>
        <c:lblAlgn val="ctr"/>
        <c:lblOffset val="100"/>
        <c:noMultiLvlLbl val="0"/>
      </c:catAx>
      <c:valAx>
        <c:axId val="2116296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73920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9945344"/>
        <c:axId val="210584704"/>
      </c:barChart>
      <c:catAx>
        <c:axId val="229945344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10584704"/>
        <c:crosses val="autoZero"/>
        <c:auto val="1"/>
        <c:lblAlgn val="ctr"/>
        <c:lblOffset val="100"/>
        <c:noMultiLvlLbl val="0"/>
      </c:catAx>
      <c:valAx>
        <c:axId val="21058470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2299453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9946368"/>
        <c:axId val="211631424"/>
      </c:barChart>
      <c:catAx>
        <c:axId val="229946368"/>
        <c:scaling>
          <c:orientation val="minMax"/>
        </c:scaling>
        <c:delete val="1"/>
        <c:axPos val="l"/>
        <c:majorTickMark val="none"/>
        <c:minorTickMark val="none"/>
        <c:tickLblPos val="none"/>
        <c:crossAx val="211631424"/>
        <c:crosses val="autoZero"/>
        <c:auto val="1"/>
        <c:lblAlgn val="ctr"/>
        <c:lblOffset val="100"/>
        <c:noMultiLvlLbl val="0"/>
      </c:catAx>
      <c:valAx>
        <c:axId val="2116314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99463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30807040"/>
        <c:axId val="210586432"/>
      </c:barChart>
      <c:catAx>
        <c:axId val="230807040"/>
        <c:scaling>
          <c:orientation val="minMax"/>
        </c:scaling>
        <c:delete val="1"/>
        <c:axPos val="l"/>
        <c:majorTickMark val="none"/>
        <c:minorTickMark val="none"/>
        <c:tickLblPos val="none"/>
        <c:crossAx val="210586432"/>
        <c:crosses val="autoZero"/>
        <c:auto val="1"/>
        <c:lblAlgn val="ctr"/>
        <c:lblOffset val="100"/>
        <c:noMultiLvlLbl val="0"/>
      </c:catAx>
      <c:valAx>
        <c:axId val="2105864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308070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30857216"/>
        <c:axId val="210588160"/>
      </c:barChart>
      <c:catAx>
        <c:axId val="230857216"/>
        <c:scaling>
          <c:orientation val="minMax"/>
        </c:scaling>
        <c:delete val="1"/>
        <c:axPos val="l"/>
        <c:majorTickMark val="none"/>
        <c:minorTickMark val="none"/>
        <c:tickLblPos val="none"/>
        <c:crossAx val="210588160"/>
        <c:crosses val="autoZero"/>
        <c:auto val="1"/>
        <c:lblAlgn val="ctr"/>
        <c:lblOffset val="100"/>
        <c:noMultiLvlLbl val="0"/>
      </c:catAx>
      <c:valAx>
        <c:axId val="2105881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30857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9201536"/>
        <c:axId val="549308672"/>
      </c:barChart>
      <c:catAx>
        <c:axId val="219201536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549308672"/>
        <c:crosses val="autoZero"/>
        <c:auto val="1"/>
        <c:lblAlgn val="ctr"/>
        <c:lblOffset val="100"/>
        <c:noMultiLvlLbl val="0"/>
      </c:catAx>
      <c:valAx>
        <c:axId val="54930867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2192015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9947392"/>
        <c:axId val="210589888"/>
      </c:barChart>
      <c:catAx>
        <c:axId val="229947392"/>
        <c:scaling>
          <c:orientation val="minMax"/>
        </c:scaling>
        <c:delete val="1"/>
        <c:axPos val="l"/>
        <c:majorTickMark val="none"/>
        <c:minorTickMark val="none"/>
        <c:tickLblPos val="none"/>
        <c:crossAx val="210589888"/>
        <c:crosses val="autoZero"/>
        <c:auto val="1"/>
        <c:lblAlgn val="ctr"/>
        <c:lblOffset val="100"/>
        <c:noMultiLvlLbl val="0"/>
      </c:catAx>
      <c:valAx>
        <c:axId val="2105898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99473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39682560"/>
        <c:axId val="224367104"/>
      </c:barChart>
      <c:catAx>
        <c:axId val="23968256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22436710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2436710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3968256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39684608"/>
        <c:axId val="224368832"/>
      </c:barChart>
      <c:catAx>
        <c:axId val="2396846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2243688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2436883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3968460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40194048"/>
        <c:axId val="240017408"/>
      </c:barChart>
      <c:catAx>
        <c:axId val="2401940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24001740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4001740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401940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9202560"/>
        <c:axId val="552526400"/>
      </c:barChart>
      <c:catAx>
        <c:axId val="219202560"/>
        <c:scaling>
          <c:orientation val="minMax"/>
        </c:scaling>
        <c:delete val="1"/>
        <c:axPos val="l"/>
        <c:majorTickMark val="none"/>
        <c:minorTickMark val="none"/>
        <c:tickLblPos val="none"/>
        <c:crossAx val="552526400"/>
        <c:crosses val="autoZero"/>
        <c:auto val="1"/>
        <c:lblAlgn val="ctr"/>
        <c:lblOffset val="100"/>
        <c:noMultiLvlLbl val="0"/>
      </c:catAx>
      <c:valAx>
        <c:axId val="5525264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92025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40738304"/>
        <c:axId val="240020288"/>
      </c:barChart>
      <c:catAx>
        <c:axId val="2407383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24002028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400202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4073830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40739328"/>
        <c:axId val="240018560"/>
      </c:barChart>
      <c:catAx>
        <c:axId val="2407393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24001856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4001856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4073932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40973312"/>
        <c:axId val="240022592"/>
      </c:barChart>
      <c:catAx>
        <c:axId val="2409733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24002259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4002259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4097331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2498048"/>
        <c:axId val="230597760"/>
      </c:barChart>
      <c:catAx>
        <c:axId val="242498048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30597760"/>
        <c:crosses val="autoZero"/>
        <c:auto val="1"/>
        <c:lblAlgn val="ctr"/>
        <c:lblOffset val="100"/>
        <c:noMultiLvlLbl val="0"/>
      </c:catAx>
      <c:valAx>
        <c:axId val="2305977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42498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2735616"/>
        <c:axId val="230599488"/>
      </c:barChart>
      <c:catAx>
        <c:axId val="242735616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30599488"/>
        <c:crosses val="autoZero"/>
        <c:auto val="1"/>
        <c:lblAlgn val="ctr"/>
        <c:lblOffset val="100"/>
        <c:noMultiLvlLbl val="0"/>
      </c:catAx>
      <c:valAx>
        <c:axId val="2305994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427356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3630080"/>
        <c:axId val="230601216"/>
      </c:barChart>
      <c:catAx>
        <c:axId val="243630080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30601216"/>
        <c:crosses val="autoZero"/>
        <c:auto val="1"/>
        <c:lblAlgn val="ctr"/>
        <c:lblOffset val="100"/>
        <c:noMultiLvlLbl val="0"/>
      </c:catAx>
      <c:valAx>
        <c:axId val="23060121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43630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9276800"/>
        <c:axId val="552528704"/>
      </c:barChart>
      <c:catAx>
        <c:axId val="219276800"/>
        <c:scaling>
          <c:orientation val="minMax"/>
        </c:scaling>
        <c:delete val="1"/>
        <c:axPos val="l"/>
        <c:majorTickMark val="none"/>
        <c:minorTickMark val="none"/>
        <c:tickLblPos val="none"/>
        <c:crossAx val="552528704"/>
        <c:crosses val="autoZero"/>
        <c:auto val="1"/>
        <c:lblAlgn val="ctr"/>
        <c:lblOffset val="100"/>
        <c:noMultiLvlLbl val="0"/>
      </c:catAx>
      <c:valAx>
        <c:axId val="5525287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92768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4058624"/>
        <c:axId val="244122176"/>
      </c:barChart>
      <c:catAx>
        <c:axId val="24405862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44122176"/>
        <c:crosses val="autoZero"/>
        <c:auto val="1"/>
        <c:lblAlgn val="ctr"/>
        <c:lblOffset val="100"/>
        <c:noMultiLvlLbl val="0"/>
      </c:catAx>
      <c:valAx>
        <c:axId val="2441221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440586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4829184"/>
        <c:axId val="244123904"/>
      </c:barChart>
      <c:catAx>
        <c:axId val="244829184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44123904"/>
        <c:crosses val="autoZero"/>
        <c:auto val="1"/>
        <c:lblAlgn val="ctr"/>
        <c:lblOffset val="100"/>
        <c:noMultiLvlLbl val="0"/>
      </c:catAx>
      <c:valAx>
        <c:axId val="24412390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2448291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4285952"/>
        <c:axId val="244125632"/>
      </c:barChart>
      <c:catAx>
        <c:axId val="244285952"/>
        <c:scaling>
          <c:orientation val="minMax"/>
        </c:scaling>
        <c:delete val="1"/>
        <c:axPos val="l"/>
        <c:majorTickMark val="none"/>
        <c:minorTickMark val="none"/>
        <c:tickLblPos val="none"/>
        <c:crossAx val="244125632"/>
        <c:crosses val="autoZero"/>
        <c:auto val="1"/>
        <c:lblAlgn val="ctr"/>
        <c:lblOffset val="100"/>
        <c:noMultiLvlLbl val="0"/>
      </c:catAx>
      <c:valAx>
        <c:axId val="2441256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442859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4356608"/>
        <c:axId val="244127360"/>
      </c:barChart>
      <c:catAx>
        <c:axId val="244356608"/>
        <c:scaling>
          <c:orientation val="minMax"/>
        </c:scaling>
        <c:delete val="1"/>
        <c:axPos val="l"/>
        <c:majorTickMark val="none"/>
        <c:minorTickMark val="none"/>
        <c:tickLblPos val="none"/>
        <c:crossAx val="244127360"/>
        <c:crosses val="autoZero"/>
        <c:auto val="1"/>
        <c:lblAlgn val="ctr"/>
        <c:lblOffset val="100"/>
        <c:noMultiLvlLbl val="0"/>
      </c:catAx>
      <c:valAx>
        <c:axId val="244127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443566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4414976"/>
        <c:axId val="244129088"/>
      </c:barChart>
      <c:catAx>
        <c:axId val="244414976"/>
        <c:scaling>
          <c:orientation val="minMax"/>
        </c:scaling>
        <c:delete val="1"/>
        <c:axPos val="l"/>
        <c:majorTickMark val="none"/>
        <c:minorTickMark val="none"/>
        <c:tickLblPos val="none"/>
        <c:crossAx val="244129088"/>
        <c:crosses val="autoZero"/>
        <c:auto val="1"/>
        <c:lblAlgn val="ctr"/>
        <c:lblOffset val="100"/>
        <c:noMultiLvlLbl val="0"/>
      </c:catAx>
      <c:valAx>
        <c:axId val="2441290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444149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4413952"/>
        <c:axId val="244180096"/>
      </c:barChart>
      <c:catAx>
        <c:axId val="244413952"/>
        <c:scaling>
          <c:orientation val="minMax"/>
        </c:scaling>
        <c:delete val="1"/>
        <c:axPos val="l"/>
        <c:majorTickMark val="none"/>
        <c:minorTickMark val="none"/>
        <c:tickLblPos val="none"/>
        <c:crossAx val="244180096"/>
        <c:crosses val="autoZero"/>
        <c:auto val="1"/>
        <c:lblAlgn val="ctr"/>
        <c:lblOffset val="100"/>
        <c:noMultiLvlLbl val="0"/>
      </c:catAx>
      <c:valAx>
        <c:axId val="2441800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444139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6827008"/>
        <c:axId val="244183552"/>
      </c:barChart>
      <c:catAx>
        <c:axId val="246827008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44183552"/>
        <c:crosses val="autoZero"/>
        <c:auto val="1"/>
        <c:lblAlgn val="ctr"/>
        <c:lblOffset val="100"/>
        <c:noMultiLvlLbl val="0"/>
      </c:catAx>
      <c:valAx>
        <c:axId val="24418355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246827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6828032"/>
        <c:axId val="244181248"/>
      </c:barChart>
      <c:catAx>
        <c:axId val="246828032"/>
        <c:scaling>
          <c:orientation val="minMax"/>
        </c:scaling>
        <c:delete val="1"/>
        <c:axPos val="l"/>
        <c:majorTickMark val="none"/>
        <c:minorTickMark val="none"/>
        <c:tickLblPos val="none"/>
        <c:crossAx val="244181248"/>
        <c:crosses val="autoZero"/>
        <c:auto val="1"/>
        <c:lblAlgn val="ctr"/>
        <c:lblOffset val="100"/>
        <c:noMultiLvlLbl val="0"/>
      </c:catAx>
      <c:valAx>
        <c:axId val="2441812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468280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6922752"/>
        <c:axId val="244185280"/>
      </c:barChart>
      <c:catAx>
        <c:axId val="246922752"/>
        <c:scaling>
          <c:orientation val="minMax"/>
        </c:scaling>
        <c:delete val="1"/>
        <c:axPos val="l"/>
        <c:majorTickMark val="none"/>
        <c:minorTickMark val="none"/>
        <c:tickLblPos val="none"/>
        <c:crossAx val="244185280"/>
        <c:crosses val="autoZero"/>
        <c:auto val="1"/>
        <c:lblAlgn val="ctr"/>
        <c:lblOffset val="100"/>
        <c:noMultiLvlLbl val="0"/>
      </c:catAx>
      <c:valAx>
        <c:axId val="2441852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46922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55148544"/>
        <c:axId val="254615552"/>
      </c:barChart>
      <c:catAx>
        <c:axId val="255148544"/>
        <c:scaling>
          <c:orientation val="minMax"/>
        </c:scaling>
        <c:delete val="1"/>
        <c:axPos val="l"/>
        <c:majorTickMark val="none"/>
        <c:minorTickMark val="none"/>
        <c:tickLblPos val="none"/>
        <c:crossAx val="254615552"/>
        <c:crosses val="autoZero"/>
        <c:auto val="1"/>
        <c:lblAlgn val="ctr"/>
        <c:lblOffset val="100"/>
        <c:noMultiLvlLbl val="0"/>
      </c:catAx>
      <c:valAx>
        <c:axId val="2546155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551485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9355648"/>
        <c:axId val="552531008"/>
      </c:barChart>
      <c:catAx>
        <c:axId val="219355648"/>
        <c:scaling>
          <c:orientation val="minMax"/>
        </c:scaling>
        <c:delete val="1"/>
        <c:axPos val="l"/>
        <c:majorTickMark val="none"/>
        <c:minorTickMark val="none"/>
        <c:tickLblPos val="none"/>
        <c:crossAx val="552531008"/>
        <c:crosses val="autoZero"/>
        <c:auto val="1"/>
        <c:lblAlgn val="ctr"/>
        <c:lblOffset val="100"/>
        <c:noMultiLvlLbl val="0"/>
      </c:catAx>
      <c:valAx>
        <c:axId val="5525310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93556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46921728"/>
        <c:axId val="254617280"/>
      </c:barChart>
      <c:catAx>
        <c:axId val="246921728"/>
        <c:scaling>
          <c:orientation val="minMax"/>
        </c:scaling>
        <c:delete val="1"/>
        <c:axPos val="l"/>
        <c:majorTickMark val="none"/>
        <c:minorTickMark val="none"/>
        <c:tickLblPos val="none"/>
        <c:crossAx val="254617280"/>
        <c:crosses val="autoZero"/>
        <c:auto val="1"/>
        <c:lblAlgn val="ctr"/>
        <c:lblOffset val="100"/>
        <c:noMultiLvlLbl val="0"/>
      </c:catAx>
      <c:valAx>
        <c:axId val="2546172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469217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3150592"/>
        <c:axId val="301981696"/>
      </c:barChart>
      <c:catAx>
        <c:axId val="30315059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0198169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198169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31505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3311360"/>
        <c:axId val="301983424"/>
      </c:barChart>
      <c:catAx>
        <c:axId val="3033113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0198342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198342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331136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3150080"/>
        <c:axId val="301985152"/>
      </c:barChart>
      <c:catAx>
        <c:axId val="3031500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0198515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198515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315008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19277312"/>
        <c:axId val="552533312"/>
      </c:barChart>
      <c:catAx>
        <c:axId val="219277312"/>
        <c:scaling>
          <c:orientation val="minMax"/>
        </c:scaling>
        <c:delete val="1"/>
        <c:axPos val="l"/>
        <c:majorTickMark val="none"/>
        <c:minorTickMark val="none"/>
        <c:tickLblPos val="none"/>
        <c:crossAx val="552533312"/>
        <c:crosses val="autoZero"/>
        <c:auto val="1"/>
        <c:lblAlgn val="ctr"/>
        <c:lblOffset val="100"/>
        <c:noMultiLvlLbl val="0"/>
      </c:catAx>
      <c:valAx>
        <c:axId val="5525333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192773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3717376"/>
        <c:axId val="301988032"/>
      </c:barChart>
      <c:catAx>
        <c:axId val="3037173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019880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198803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371737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3746560"/>
        <c:axId val="301986304"/>
      </c:barChart>
      <c:catAx>
        <c:axId val="3037465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0198630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198630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374656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3746048"/>
        <c:axId val="304095808"/>
      </c:barChart>
      <c:catAx>
        <c:axId val="3037460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0409580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409580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37460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6679296"/>
        <c:axId val="304099840"/>
      </c:barChart>
      <c:catAx>
        <c:axId val="306679296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4099840"/>
        <c:crosses val="autoZero"/>
        <c:auto val="1"/>
        <c:lblAlgn val="ctr"/>
        <c:lblOffset val="100"/>
        <c:noMultiLvlLbl val="0"/>
      </c:catAx>
      <c:valAx>
        <c:axId val="3040998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06679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6677248"/>
        <c:axId val="304101568"/>
      </c:barChart>
      <c:catAx>
        <c:axId val="306677248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4101568"/>
        <c:crosses val="autoZero"/>
        <c:auto val="1"/>
        <c:lblAlgn val="ctr"/>
        <c:lblOffset val="100"/>
        <c:noMultiLvlLbl val="0"/>
      </c:catAx>
      <c:valAx>
        <c:axId val="3041015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066772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8830208"/>
        <c:axId val="307118080"/>
      </c:barChart>
      <c:catAx>
        <c:axId val="308830208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7118080"/>
        <c:crosses val="autoZero"/>
        <c:auto val="1"/>
        <c:lblAlgn val="ctr"/>
        <c:lblOffset val="100"/>
        <c:noMultiLvlLbl val="0"/>
      </c:catAx>
      <c:valAx>
        <c:axId val="30711808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088302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4758784"/>
        <c:axId val="81929920"/>
      </c:barChart>
      <c:catAx>
        <c:axId val="224758784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81929920"/>
        <c:crosses val="autoZero"/>
        <c:auto val="1"/>
        <c:lblAlgn val="ctr"/>
        <c:lblOffset val="100"/>
        <c:noMultiLvlLbl val="0"/>
      </c:catAx>
      <c:valAx>
        <c:axId val="8192992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2247587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3567744"/>
        <c:axId val="307122112"/>
      </c:barChart>
      <c:catAx>
        <c:axId val="31356774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7122112"/>
        <c:crosses val="autoZero"/>
        <c:auto val="1"/>
        <c:lblAlgn val="ctr"/>
        <c:lblOffset val="100"/>
        <c:noMultiLvlLbl val="0"/>
      </c:catAx>
      <c:valAx>
        <c:axId val="30712211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135677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8149248"/>
        <c:axId val="307123840"/>
      </c:barChart>
      <c:catAx>
        <c:axId val="308149248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7123840"/>
        <c:crosses val="autoZero"/>
        <c:auto val="1"/>
        <c:lblAlgn val="ctr"/>
        <c:lblOffset val="100"/>
        <c:noMultiLvlLbl val="0"/>
      </c:catAx>
      <c:valAx>
        <c:axId val="30712384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081492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9029888"/>
        <c:axId val="307125568"/>
      </c:barChart>
      <c:catAx>
        <c:axId val="309029888"/>
        <c:scaling>
          <c:orientation val="minMax"/>
        </c:scaling>
        <c:delete val="1"/>
        <c:axPos val="l"/>
        <c:majorTickMark val="none"/>
        <c:minorTickMark val="none"/>
        <c:tickLblPos val="none"/>
        <c:crossAx val="307125568"/>
        <c:crosses val="autoZero"/>
        <c:auto val="1"/>
        <c:lblAlgn val="ctr"/>
        <c:lblOffset val="100"/>
        <c:noMultiLvlLbl val="0"/>
      </c:catAx>
      <c:valAx>
        <c:axId val="3071255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90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9030400"/>
        <c:axId val="308241536"/>
      </c:barChart>
      <c:catAx>
        <c:axId val="309030400"/>
        <c:scaling>
          <c:orientation val="minMax"/>
        </c:scaling>
        <c:delete val="1"/>
        <c:axPos val="l"/>
        <c:majorTickMark val="none"/>
        <c:minorTickMark val="none"/>
        <c:tickLblPos val="none"/>
        <c:crossAx val="308241536"/>
        <c:crosses val="autoZero"/>
        <c:auto val="1"/>
        <c:lblAlgn val="ctr"/>
        <c:lblOffset val="100"/>
        <c:noMultiLvlLbl val="0"/>
      </c:catAx>
      <c:valAx>
        <c:axId val="3082415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90304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9027840"/>
        <c:axId val="308243264"/>
      </c:barChart>
      <c:catAx>
        <c:axId val="309027840"/>
        <c:scaling>
          <c:orientation val="minMax"/>
        </c:scaling>
        <c:delete val="1"/>
        <c:axPos val="l"/>
        <c:majorTickMark val="none"/>
        <c:minorTickMark val="none"/>
        <c:tickLblPos val="none"/>
        <c:crossAx val="308243264"/>
        <c:crosses val="autoZero"/>
        <c:auto val="1"/>
        <c:lblAlgn val="ctr"/>
        <c:lblOffset val="100"/>
        <c:noMultiLvlLbl val="0"/>
      </c:catAx>
      <c:valAx>
        <c:axId val="3082432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9027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9028864"/>
        <c:axId val="308244992"/>
      </c:barChart>
      <c:catAx>
        <c:axId val="309028864"/>
        <c:scaling>
          <c:orientation val="minMax"/>
        </c:scaling>
        <c:delete val="1"/>
        <c:axPos val="l"/>
        <c:majorTickMark val="none"/>
        <c:minorTickMark val="none"/>
        <c:tickLblPos val="none"/>
        <c:crossAx val="308244992"/>
        <c:crosses val="autoZero"/>
        <c:auto val="1"/>
        <c:lblAlgn val="ctr"/>
        <c:lblOffset val="100"/>
        <c:noMultiLvlLbl val="0"/>
      </c:catAx>
      <c:valAx>
        <c:axId val="3082449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9028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4640384"/>
        <c:axId val="254650048"/>
      </c:barChart>
      <c:catAx>
        <c:axId val="314640384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54650048"/>
        <c:crosses val="autoZero"/>
        <c:auto val="1"/>
        <c:lblAlgn val="ctr"/>
        <c:lblOffset val="100"/>
        <c:noMultiLvlLbl val="0"/>
      </c:catAx>
      <c:valAx>
        <c:axId val="25465004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146403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4767872"/>
        <c:axId val="308245568"/>
      </c:barChart>
      <c:catAx>
        <c:axId val="314767872"/>
        <c:scaling>
          <c:orientation val="minMax"/>
        </c:scaling>
        <c:delete val="1"/>
        <c:axPos val="l"/>
        <c:majorTickMark val="none"/>
        <c:minorTickMark val="none"/>
        <c:tickLblPos val="none"/>
        <c:crossAx val="308245568"/>
        <c:crosses val="autoZero"/>
        <c:auto val="1"/>
        <c:lblAlgn val="ctr"/>
        <c:lblOffset val="100"/>
        <c:noMultiLvlLbl val="0"/>
      </c:catAx>
      <c:valAx>
        <c:axId val="3082455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47678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4845696"/>
        <c:axId val="254652352"/>
      </c:barChart>
      <c:catAx>
        <c:axId val="314845696"/>
        <c:scaling>
          <c:orientation val="minMax"/>
        </c:scaling>
        <c:delete val="1"/>
        <c:axPos val="l"/>
        <c:majorTickMark val="none"/>
        <c:minorTickMark val="none"/>
        <c:tickLblPos val="none"/>
        <c:crossAx val="254652352"/>
        <c:crosses val="autoZero"/>
        <c:auto val="1"/>
        <c:lblAlgn val="ctr"/>
        <c:lblOffset val="100"/>
        <c:noMultiLvlLbl val="0"/>
      </c:catAx>
      <c:valAx>
        <c:axId val="2546523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48456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4844672"/>
        <c:axId val="254654080"/>
      </c:barChart>
      <c:catAx>
        <c:axId val="314844672"/>
        <c:scaling>
          <c:orientation val="minMax"/>
        </c:scaling>
        <c:delete val="1"/>
        <c:axPos val="l"/>
        <c:majorTickMark val="none"/>
        <c:minorTickMark val="none"/>
        <c:tickLblPos val="none"/>
        <c:crossAx val="254654080"/>
        <c:crosses val="autoZero"/>
        <c:auto val="1"/>
        <c:lblAlgn val="ctr"/>
        <c:lblOffset val="100"/>
        <c:noMultiLvlLbl val="0"/>
      </c:catAx>
      <c:valAx>
        <c:axId val="254654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48446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4992256"/>
        <c:axId val="558145536"/>
      </c:barChart>
      <c:catAx>
        <c:axId val="224992256"/>
        <c:scaling>
          <c:orientation val="minMax"/>
        </c:scaling>
        <c:delete val="1"/>
        <c:axPos val="l"/>
        <c:majorTickMark val="none"/>
        <c:minorTickMark val="none"/>
        <c:tickLblPos val="none"/>
        <c:crossAx val="558145536"/>
        <c:crosses val="autoZero"/>
        <c:auto val="1"/>
        <c:lblAlgn val="ctr"/>
        <c:lblOffset val="100"/>
        <c:noMultiLvlLbl val="0"/>
      </c:catAx>
      <c:valAx>
        <c:axId val="5581455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49922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351552"/>
        <c:axId val="254655808"/>
      </c:barChart>
      <c:catAx>
        <c:axId val="315351552"/>
        <c:scaling>
          <c:orientation val="minMax"/>
        </c:scaling>
        <c:delete val="1"/>
        <c:axPos val="l"/>
        <c:majorTickMark val="none"/>
        <c:minorTickMark val="none"/>
        <c:tickLblPos val="none"/>
        <c:crossAx val="254655808"/>
        <c:crosses val="autoZero"/>
        <c:auto val="1"/>
        <c:lblAlgn val="ctr"/>
        <c:lblOffset val="100"/>
        <c:noMultiLvlLbl val="0"/>
      </c:catAx>
      <c:valAx>
        <c:axId val="2546558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53515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3870645370548944"/>
          <c:y val="0.1479640051340639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6911387147507657"/>
          <c:y val="0.13587775961401113"/>
          <c:w val="0.63088612852492343"/>
          <c:h val="0.77138502719304392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felnőtt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dLbl>
              <c:idx val="4"/>
              <c:numFmt formatCode="#,##0" sourceLinked="0"/>
              <c:spPr>
                <a:noFill/>
                <a:ln w="19050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59.651297862058705</c:v>
                </c:pt>
                <c:pt idx="1">
                  <c:v>55.530586331083853</c:v>
                </c:pt>
                <c:pt idx="2">
                  <c:v>55.01439954290182</c:v>
                </c:pt>
                <c:pt idx="3">
                  <c:v>53.024061162200091</c:v>
                </c:pt>
                <c:pt idx="4">
                  <c:v>51.877620861092431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Oszlop2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Sheet1!$A$2:$A$6</c:f>
              <c:strCache>
                <c:ptCount val="5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140.3487021379413</c:v>
                </c:pt>
                <c:pt idx="1">
                  <c:v>144.46941366891616</c:v>
                </c:pt>
                <c:pt idx="2">
                  <c:v>144.98560045709817</c:v>
                </c:pt>
                <c:pt idx="3">
                  <c:v>146.9759388377999</c:v>
                </c:pt>
                <c:pt idx="4">
                  <c:v>148.12237913890758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Oszlop3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69.573057889891231</c:v>
                </c:pt>
                <c:pt idx="1">
                  <c:v>67.729052483138176</c:v>
                </c:pt>
                <c:pt idx="2">
                  <c:v>65.164818316222451</c:v>
                </c:pt>
                <c:pt idx="3">
                  <c:v>56.405181618543153</c:v>
                </c:pt>
                <c:pt idx="4">
                  <c:v>55.751053834211142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5440000"/>
        <c:axId val="81578816"/>
      </c:barChart>
      <c:catAx>
        <c:axId val="32544000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81578816"/>
        <c:crosses val="autoZero"/>
        <c:auto val="1"/>
        <c:lblAlgn val="ctr"/>
        <c:lblOffset val="100"/>
        <c:noMultiLvlLbl val="0"/>
      </c:catAx>
      <c:valAx>
        <c:axId val="815788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544000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89950531969086112"/>
          <c:y val="0.116961149546384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9029304146593496"/>
          <c:y val="0.16107344946670038"/>
          <c:w val="0.59614409012182168"/>
          <c:h val="0.77138502719304392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felnőtt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dLbl>
              <c:idx val="4"/>
              <c:numFmt formatCode="#,##0" sourceLinked="0"/>
              <c:spPr>
                <a:noFill/>
                <a:ln w="19050">
                  <a:solidFill>
                    <a:srgbClr val="FF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numFmt formatCode="#,##0" sourceLinked="0"/>
              <c:spPr>
                <a:noFill/>
                <a:ln w="25527">
                  <a:solidFill>
                    <a:srgbClr val="489A1E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9"/>
              <c:numFmt formatCode="#,##0" sourceLinked="0"/>
              <c:spPr>
                <a:noFill/>
                <a:ln w="25527">
                  <a:solidFill>
                    <a:srgbClr val="489A1E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0"/>
              <c:numFmt formatCode="#,##0" sourceLinked="0"/>
              <c:spPr>
                <a:noFill/>
                <a:ln w="25527">
                  <a:solidFill>
                    <a:srgbClr val="489A1E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numFmt formatCode="#,##0" sourceLinked="0"/>
              <c:spPr>
                <a:noFill/>
                <a:ln w="25527">
                  <a:solidFill>
                    <a:srgbClr val="489A1E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numFmt formatCode="#,##0" sourceLinked="0"/>
              <c:spPr>
                <a:noFill/>
                <a:ln w="25527">
                  <a:solidFill>
                    <a:srgbClr val="FF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4"/>
              <c:numFmt formatCode="#,##0" sourceLinked="0"/>
              <c:spPr>
                <a:noFill/>
                <a:ln w="25527">
                  <a:solidFill>
                    <a:srgbClr val="FF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numFmt formatCode="#,##0" sourceLinked="0"/>
              <c:spPr>
                <a:noFill/>
                <a:ln w="25527">
                  <a:solidFill>
                    <a:srgbClr val="FF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  <c:pt idx="5">
                  <c:v>logikusan gondolkodik</c:v>
                </c:pt>
                <c:pt idx="6">
                  <c:v>szorgalmas</c:v>
                </c:pt>
                <c:pt idx="7">
                  <c:v>kitartó</c:v>
                </c:pt>
                <c:pt idx="8">
                  <c:v>kíváncsi</c:v>
                </c:pt>
                <c:pt idx="9">
                  <c:v>kicsit másként látja a dolgokat, mint az átlag</c:v>
                </c:pt>
                <c:pt idx="10">
                  <c:v>új, eredeti dolgot állít elő, csinál</c:v>
                </c:pt>
                <c:pt idx="11">
                  <c:v>elhivatott, céltudatos, tudja mit akar</c:v>
                </c:pt>
                <c:pt idx="12">
                  <c:v>könnyen tanul, könnyen kap ötöst</c:v>
                </c:pt>
                <c:pt idx="13">
                  <c:v>magabiztos, határozott</c:v>
                </c:pt>
                <c:pt idx="14">
                  <c:v>kilóg a többiek közül (magától)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Sheet1!$B$2:$B$20</c:f>
              <c:numCache>
                <c:formatCode>General</c:formatCode>
                <c:ptCount val="19"/>
                <c:pt idx="0">
                  <c:v>59.651297862058705</c:v>
                </c:pt>
                <c:pt idx="1">
                  <c:v>55.530586331083853</c:v>
                </c:pt>
                <c:pt idx="2">
                  <c:v>55.014399542901835</c:v>
                </c:pt>
                <c:pt idx="3">
                  <c:v>53.024061162200077</c:v>
                </c:pt>
                <c:pt idx="4">
                  <c:v>51.877620861092389</c:v>
                </c:pt>
                <c:pt idx="5">
                  <c:v>47.543046199434151</c:v>
                </c:pt>
                <c:pt idx="6">
                  <c:v>47.399782055699198</c:v>
                </c:pt>
                <c:pt idx="7">
                  <c:v>47.137318961975993</c:v>
                </c:pt>
                <c:pt idx="8">
                  <c:v>45.084751619596318</c:v>
                </c:pt>
                <c:pt idx="9">
                  <c:v>44.313022081277971</c:v>
                </c:pt>
                <c:pt idx="10">
                  <c:v>38.924594427053194</c:v>
                </c:pt>
                <c:pt idx="11">
                  <c:v>36.35429223666975</c:v>
                </c:pt>
                <c:pt idx="12">
                  <c:v>35.798541097903836</c:v>
                </c:pt>
                <c:pt idx="13">
                  <c:v>29.783734325764108</c:v>
                </c:pt>
                <c:pt idx="14">
                  <c:v>27.353572487218855</c:v>
                </c:pt>
                <c:pt idx="15">
                  <c:v>21.546796161908816</c:v>
                </c:pt>
                <c:pt idx="16">
                  <c:v>15.182963317182237</c:v>
                </c:pt>
                <c:pt idx="17">
                  <c:v>11.178960657131983</c:v>
                </c:pt>
                <c:pt idx="18">
                  <c:v>7.2029916317480165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Sheet1!$A$2:$A$20</c:f>
              <c:strCache>
                <c:ptCount val="19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  <c:pt idx="5">
                  <c:v>logikusan gondolkodik</c:v>
                </c:pt>
                <c:pt idx="6">
                  <c:v>szorgalmas</c:v>
                </c:pt>
                <c:pt idx="7">
                  <c:v>kitartó</c:v>
                </c:pt>
                <c:pt idx="8">
                  <c:v>kíváncsi</c:v>
                </c:pt>
                <c:pt idx="9">
                  <c:v>kicsit másként látja a dolgokat, mint az átlag</c:v>
                </c:pt>
                <c:pt idx="10">
                  <c:v>új, eredeti dolgot állít elő, csinál</c:v>
                </c:pt>
                <c:pt idx="11">
                  <c:v>elhivatott, céltudatos, tudja mit akar</c:v>
                </c:pt>
                <c:pt idx="12">
                  <c:v>könnyen tanul, könnyen kap ötöst</c:v>
                </c:pt>
                <c:pt idx="13">
                  <c:v>magabiztos, határozott</c:v>
                </c:pt>
                <c:pt idx="14">
                  <c:v>kilóg a többiek közül (magától)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Sheet1!$C$2:$C$20</c:f>
              <c:numCache>
                <c:formatCode>0.0</c:formatCode>
                <c:ptCount val="19"/>
                <c:pt idx="0">
                  <c:v>40.348702137941302</c:v>
                </c:pt>
                <c:pt idx="1">
                  <c:v>44.469413668916147</c:v>
                </c:pt>
                <c:pt idx="2">
                  <c:v>44.985600457098151</c:v>
                </c:pt>
                <c:pt idx="3">
                  <c:v>46.975938837799923</c:v>
                </c:pt>
                <c:pt idx="4">
                  <c:v>48.12237913890759</c:v>
                </c:pt>
                <c:pt idx="5">
                  <c:v>52.456953800565849</c:v>
                </c:pt>
                <c:pt idx="6">
                  <c:v>52.600217944300795</c:v>
                </c:pt>
                <c:pt idx="7">
                  <c:v>52.862681038024036</c:v>
                </c:pt>
                <c:pt idx="8">
                  <c:v>54.915248380403654</c:v>
                </c:pt>
                <c:pt idx="9">
                  <c:v>55.686977918722015</c:v>
                </c:pt>
                <c:pt idx="10">
                  <c:v>61.075405572946799</c:v>
                </c:pt>
                <c:pt idx="11">
                  <c:v>63.645707763330236</c:v>
                </c:pt>
                <c:pt idx="12">
                  <c:v>64.201458902096178</c:v>
                </c:pt>
                <c:pt idx="13">
                  <c:v>70.216265674235942</c:v>
                </c:pt>
                <c:pt idx="14">
                  <c:v>72.646427512781088</c:v>
                </c:pt>
                <c:pt idx="15">
                  <c:v>78.453203838091184</c:v>
                </c:pt>
                <c:pt idx="16">
                  <c:v>84.8170366828178</c:v>
                </c:pt>
                <c:pt idx="17">
                  <c:v>88.821039342868019</c:v>
                </c:pt>
                <c:pt idx="18">
                  <c:v>92.79700836825198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fiatal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dLbl>
              <c:idx val="1"/>
              <c:numFmt formatCode="#,##0" sourceLinked="0"/>
              <c:spPr>
                <a:noFill/>
                <a:ln w="25527">
                  <a:solidFill>
                    <a:srgbClr val="489A1E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numFmt formatCode="#,##0" sourceLinked="0"/>
              <c:spPr>
                <a:noFill/>
                <a:ln w="25527">
                  <a:solidFill>
                    <a:srgbClr val="489A1E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  <c:pt idx="5">
                  <c:v>logikusan gondolkodik</c:v>
                </c:pt>
                <c:pt idx="6">
                  <c:v>szorgalmas</c:v>
                </c:pt>
                <c:pt idx="7">
                  <c:v>kitartó</c:v>
                </c:pt>
                <c:pt idx="8">
                  <c:v>kíváncsi</c:v>
                </c:pt>
                <c:pt idx="9">
                  <c:v>kicsit másként látja a dolgokat, mint az átlag</c:v>
                </c:pt>
                <c:pt idx="10">
                  <c:v>új, eredeti dolgot állít elő, csinál</c:v>
                </c:pt>
                <c:pt idx="11">
                  <c:v>elhivatott, céltudatos, tudja mit akar</c:v>
                </c:pt>
                <c:pt idx="12">
                  <c:v>könnyen tanul, könnyen kap ötöst</c:v>
                </c:pt>
                <c:pt idx="13">
                  <c:v>magabiztos, határozott</c:v>
                </c:pt>
                <c:pt idx="14">
                  <c:v>kilóg a többiek közül (magától)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Sheet1!$D$2:$D$20</c:f>
              <c:numCache>
                <c:formatCode>General</c:formatCode>
                <c:ptCount val="19"/>
                <c:pt idx="0">
                  <c:v>69.573057889891203</c:v>
                </c:pt>
                <c:pt idx="1">
                  <c:v>49.004735928936078</c:v>
                </c:pt>
                <c:pt idx="2">
                  <c:v>67.729052483138176</c:v>
                </c:pt>
                <c:pt idx="3">
                  <c:v>41.026358936640548</c:v>
                </c:pt>
                <c:pt idx="4">
                  <c:v>65.164818316222409</c:v>
                </c:pt>
                <c:pt idx="5">
                  <c:v>44.207871992573843</c:v>
                </c:pt>
                <c:pt idx="6">
                  <c:v>46.144225784918866</c:v>
                </c:pt>
                <c:pt idx="7">
                  <c:v>56.405181618543146</c:v>
                </c:pt>
                <c:pt idx="8">
                  <c:v>38.364245099035529</c:v>
                </c:pt>
                <c:pt idx="9">
                  <c:v>55.751053834211142</c:v>
                </c:pt>
                <c:pt idx="10">
                  <c:v>54.206113717523934</c:v>
                </c:pt>
                <c:pt idx="11">
                  <c:v>48.804451682043243</c:v>
                </c:pt>
                <c:pt idx="12">
                  <c:v>37.432560516537748</c:v>
                </c:pt>
                <c:pt idx="13">
                  <c:v>45.957734705253728</c:v>
                </c:pt>
                <c:pt idx="14">
                  <c:v>29.646691130983033</c:v>
                </c:pt>
                <c:pt idx="15">
                  <c:v>39.796316923247886</c:v>
                </c:pt>
                <c:pt idx="16">
                  <c:v>22.42056215321977</c:v>
                </c:pt>
                <c:pt idx="17">
                  <c:v>23.439934520705322</c:v>
                </c:pt>
                <c:pt idx="18">
                  <c:v>4.5396023923705577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4409856"/>
        <c:axId val="81581120"/>
      </c:barChart>
      <c:catAx>
        <c:axId val="32440985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81581120"/>
        <c:crosses val="autoZero"/>
        <c:auto val="1"/>
        <c:lblAlgn val="ctr"/>
        <c:lblOffset val="100"/>
        <c:noMultiLvlLbl val="0"/>
      </c:catAx>
      <c:valAx>
        <c:axId val="8158112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440985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085195901379369"/>
          <c:y val="0.14943834974214731"/>
          <c:w val="0.6382960819724125"/>
          <c:h val="0.776357712142522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különbség a felnőttek és fiatalok között</c:v>
                </c:pt>
              </c:strCache>
            </c:strRef>
          </c:tx>
          <c:spPr>
            <a:solidFill>
              <a:srgbClr val="145D04"/>
            </a:solidFill>
          </c:spPr>
          <c:invertIfNegative val="1"/>
          <c:cat>
            <c:strRef>
              <c:f>Munka1!$A$2:$A$20</c:f>
              <c:strCache>
                <c:ptCount val="19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  <c:pt idx="5">
                  <c:v>logikusan gondolkodik</c:v>
                </c:pt>
                <c:pt idx="6">
                  <c:v>szorgalmas</c:v>
                </c:pt>
                <c:pt idx="7">
                  <c:v>kitartó</c:v>
                </c:pt>
                <c:pt idx="8">
                  <c:v>kíváncsi</c:v>
                </c:pt>
                <c:pt idx="9">
                  <c:v>kicsit másként látja a dolgokat, mint az átlag</c:v>
                </c:pt>
                <c:pt idx="10">
                  <c:v>új, eredeti dolgot állít elő, csinál</c:v>
                </c:pt>
                <c:pt idx="11">
                  <c:v>elhivatott, céltudatos, tudja mit akar</c:v>
                </c:pt>
                <c:pt idx="12">
                  <c:v>könnyen tanul, könnyen kap ötöst</c:v>
                </c:pt>
                <c:pt idx="13">
                  <c:v>magabiztos, határozott</c:v>
                </c:pt>
                <c:pt idx="14">
                  <c:v>kilóg a többiek közül (magától)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Munka1!$B$2:$B$20</c:f>
              <c:numCache>
                <c:formatCode>General</c:formatCode>
                <c:ptCount val="19"/>
                <c:pt idx="0">
                  <c:v>9.9217600278325211</c:v>
                </c:pt>
                <c:pt idx="1">
                  <c:v>-6.5258504021477872</c:v>
                </c:pt>
                <c:pt idx="2">
                  <c:v>12.714652940236352</c:v>
                </c:pt>
                <c:pt idx="3">
                  <c:v>-11.997702225559557</c:v>
                </c:pt>
                <c:pt idx="4">
                  <c:v>13.287197455130018</c:v>
                </c:pt>
                <c:pt idx="5">
                  <c:v>-3.3351742068603381</c:v>
                </c:pt>
                <c:pt idx="6">
                  <c:v>-1.2555562707803527</c:v>
                </c:pt>
                <c:pt idx="7">
                  <c:v>9.2678626565671891</c:v>
                </c:pt>
                <c:pt idx="8">
                  <c:v>-6.7205065205607948</c:v>
                </c:pt>
                <c:pt idx="9">
                  <c:v>11.438031752933151</c:v>
                </c:pt>
                <c:pt idx="10">
                  <c:v>15.281519290470705</c:v>
                </c:pt>
                <c:pt idx="11">
                  <c:v>12.450159445373519</c:v>
                </c:pt>
                <c:pt idx="12">
                  <c:v>1.6340194186339121</c:v>
                </c:pt>
                <c:pt idx="13">
                  <c:v>16.17400037948963</c:v>
                </c:pt>
                <c:pt idx="14">
                  <c:v>2.2931186437641848</c:v>
                </c:pt>
                <c:pt idx="15">
                  <c:v>18.249520761339049</c:v>
                </c:pt>
                <c:pt idx="16">
                  <c:v>7.2375988360375345</c:v>
                </c:pt>
                <c:pt idx="17">
                  <c:v>12.260973863573343</c:v>
                </c:pt>
                <c:pt idx="18">
                  <c:v>-2.663389239377465</c:v>
                </c:pt>
              </c:numCache>
            </c:numRef>
          </c:val>
          <c:extLs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C50017"/>
                  </a:solidFill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axId val="325854208"/>
        <c:axId val="81582848"/>
      </c:barChart>
      <c:catAx>
        <c:axId val="3258542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81582848"/>
        <c:crosses val="autoZero"/>
        <c:auto val="1"/>
        <c:lblAlgn val="ctr"/>
        <c:lblOffset val="100"/>
        <c:noMultiLvlLbl val="0"/>
      </c:catAx>
      <c:valAx>
        <c:axId val="81582848"/>
        <c:scaling>
          <c:orientation val="minMax"/>
          <c:max val="30"/>
          <c:min val="-30"/>
        </c:scaling>
        <c:delete val="0"/>
        <c:axPos val="t"/>
        <c:majorGridlines/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32585420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700673666982168"/>
          <c:y val="0.1272953833568228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6911387147507657"/>
          <c:y val="0.13587775961401113"/>
          <c:w val="0.63088612852492343"/>
          <c:h val="0.77138502719304392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felnőtt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dLbl>
              <c:idx val="4"/>
              <c:numFmt formatCode="#,##0" sourceLinked="0"/>
              <c:spPr>
                <a:noFill/>
                <a:ln w="19050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gyorsan megérti az összefüggéseket</c:v>
                </c:pt>
                <c:pt idx="4">
                  <c:v>kitartó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75.161209360000001</c:v>
                </c:pt>
                <c:pt idx="1">
                  <c:v>72.924598860000003</c:v>
                </c:pt>
                <c:pt idx="2">
                  <c:v>66.135205080000006</c:v>
                </c:pt>
                <c:pt idx="3">
                  <c:v>65.393704020000001</c:v>
                </c:pt>
                <c:pt idx="4">
                  <c:v>64.843627440000006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Oszlop2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Sheet1!$A$2:$A$6</c:f>
              <c:strCache>
                <c:ptCount val="5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gyorsan megérti az összefüggéseket</c:v>
                </c:pt>
                <c:pt idx="4">
                  <c:v>kitartó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124.83879064</c:v>
                </c:pt>
                <c:pt idx="1">
                  <c:v>127.07540114</c:v>
                </c:pt>
                <c:pt idx="2">
                  <c:v>133.86479492000001</c:v>
                </c:pt>
                <c:pt idx="3">
                  <c:v>134.60629598</c:v>
                </c:pt>
                <c:pt idx="4">
                  <c:v>135.15637255999999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Oszlop3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gyorsan megérti az összefüggéseket</c:v>
                </c:pt>
                <c:pt idx="4">
                  <c:v>kitartó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82.363068310000003</c:v>
                </c:pt>
                <c:pt idx="1">
                  <c:v>78.723451100000005</c:v>
                </c:pt>
                <c:pt idx="2">
                  <c:v>76.365258040000001</c:v>
                </c:pt>
                <c:pt idx="3">
                  <c:v>75.150220610000005</c:v>
                </c:pt>
                <c:pt idx="4">
                  <c:v>68.645825149999993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Oszlop4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gyorsan megérti az összefüggéseket</c:v>
                </c:pt>
                <c:pt idx="4">
                  <c:v>kitartó</c:v>
                </c:pt>
              </c:strCache>
            </c:strRef>
          </c:cat>
          <c:val>
            <c:numRef>
              <c:f>Sheet1!$E$2:$E$6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6141440"/>
        <c:axId val="241058944"/>
      </c:barChart>
      <c:catAx>
        <c:axId val="32614144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241058944"/>
        <c:crosses val="autoZero"/>
        <c:auto val="1"/>
        <c:lblAlgn val="ctr"/>
        <c:lblOffset val="100"/>
        <c:noMultiLvlLbl val="0"/>
      </c:catAx>
      <c:valAx>
        <c:axId val="24105894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614144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89950531969086112"/>
          <c:y val="0.116961149546384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9029304146593496"/>
          <c:y val="0.16107344946670038"/>
          <c:w val="0.59614409012182168"/>
          <c:h val="0.77138502719304392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felnőtt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dLbl>
              <c:idx val="4"/>
              <c:numFmt formatCode="#,##0" sourceLinked="0"/>
              <c:spPr>
                <a:noFill/>
                <a:ln w="19050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Sheet1!$A$2:$A$22</c:f>
              <c:strCache>
                <c:ptCount val="21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gyorsan megérti az összefüggéseket</c:v>
                </c:pt>
                <c:pt idx="4">
                  <c:v>kitartó</c:v>
                </c:pt>
                <c:pt idx="5">
                  <c:v>könnyen tanul, könnyen kap ötöst</c:v>
                </c:pt>
                <c:pt idx="6">
                  <c:v>kreatív</c:v>
                </c:pt>
                <c:pt idx="7">
                  <c:v>elhivatott, céltudatos, tudja mit akar</c:v>
                </c:pt>
                <c:pt idx="8">
                  <c:v>kíváncsi</c:v>
                </c:pt>
                <c:pt idx="9">
                  <c:v>magabiztos, határozott</c:v>
                </c:pt>
                <c:pt idx="10">
                  <c:v>veleszületett kiemelkedő képességgel rendelkezik</c:v>
                </c:pt>
                <c:pt idx="11">
                  <c:v>erőfeszítés nélkül is ügyes valamiben</c:v>
                </c:pt>
                <c:pt idx="12">
                  <c:v>kicsit másként látja a dolgokat, mint az átlag</c:v>
                </c:pt>
                <c:pt idx="13">
                  <c:v>bátor, ki mer állni</c:v>
                </c:pt>
                <c:pt idx="14">
                  <c:v>új, eredeti dolgot állít elő, csinál</c:v>
                </c:pt>
                <c:pt idx="15">
                  <c:v>önkritikus</c:v>
                </c:pt>
                <c:pt idx="16">
                  <c:v>kilóg a többiek közül (magától)</c:v>
                </c:pt>
                <c:pt idx="17">
                  <c:v>népszerű</c:v>
                </c:pt>
                <c:pt idx="18">
                  <c:v>magányos, nem tud beilleszkedni</c:v>
                </c:pt>
                <c:pt idx="19">
                  <c:v>kocka</c:v>
                </c:pt>
                <c:pt idx="20">
                  <c:v>stréber</c:v>
                </c:pt>
              </c:strCache>
            </c:strRef>
          </c:cat>
          <c:val>
            <c:numRef>
              <c:f>Sheet1!$B$2:$B$22</c:f>
              <c:numCache>
                <c:formatCode>General</c:formatCode>
                <c:ptCount val="21"/>
                <c:pt idx="0">
                  <c:v>75.161209362085245</c:v>
                </c:pt>
                <c:pt idx="1">
                  <c:v>72.92459886232669</c:v>
                </c:pt>
                <c:pt idx="2">
                  <c:v>66.135205078989941</c:v>
                </c:pt>
                <c:pt idx="3">
                  <c:v>65.393704017080253</c:v>
                </c:pt>
                <c:pt idx="4">
                  <c:v>64.84362744131063</c:v>
                </c:pt>
                <c:pt idx="5">
                  <c:v>50.065253370496734</c:v>
                </c:pt>
                <c:pt idx="6">
                  <c:v>49.311149179477241</c:v>
                </c:pt>
                <c:pt idx="7">
                  <c:v>49.032012475790651</c:v>
                </c:pt>
                <c:pt idx="8">
                  <c:v>43.163173095392942</c:v>
                </c:pt>
                <c:pt idx="9">
                  <c:v>36.78075234108892</c:v>
                </c:pt>
                <c:pt idx="10">
                  <c:v>33.066221476954624</c:v>
                </c:pt>
                <c:pt idx="11">
                  <c:v>32.693507218939722</c:v>
                </c:pt>
                <c:pt idx="12">
                  <c:v>29.869018153949245</c:v>
                </c:pt>
                <c:pt idx="13">
                  <c:v>21.254369972400301</c:v>
                </c:pt>
                <c:pt idx="14">
                  <c:v>19.784380532755005</c:v>
                </c:pt>
                <c:pt idx="15">
                  <c:v>19.566059807464843</c:v>
                </c:pt>
                <c:pt idx="16">
                  <c:v>14.037399863552768</c:v>
                </c:pt>
                <c:pt idx="17">
                  <c:v>6.8439834125023706</c:v>
                </c:pt>
                <c:pt idx="18">
                  <c:v>5.6135602519973427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Sheet1!$A$2:$A$22</c:f>
              <c:strCache>
                <c:ptCount val="21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gyorsan megérti az összefüggéseket</c:v>
                </c:pt>
                <c:pt idx="4">
                  <c:v>kitartó</c:v>
                </c:pt>
                <c:pt idx="5">
                  <c:v>könnyen tanul, könnyen kap ötöst</c:v>
                </c:pt>
                <c:pt idx="6">
                  <c:v>kreatív</c:v>
                </c:pt>
                <c:pt idx="7">
                  <c:v>elhivatott, céltudatos, tudja mit akar</c:v>
                </c:pt>
                <c:pt idx="8">
                  <c:v>kíváncsi</c:v>
                </c:pt>
                <c:pt idx="9">
                  <c:v>magabiztos, határozott</c:v>
                </c:pt>
                <c:pt idx="10">
                  <c:v>veleszületett kiemelkedő képességgel rendelkezik</c:v>
                </c:pt>
                <c:pt idx="11">
                  <c:v>erőfeszítés nélkül is ügyes valamiben</c:v>
                </c:pt>
                <c:pt idx="12">
                  <c:v>kicsit másként látja a dolgokat, mint az átlag</c:v>
                </c:pt>
                <c:pt idx="13">
                  <c:v>bátor, ki mer állni</c:v>
                </c:pt>
                <c:pt idx="14">
                  <c:v>új, eredeti dolgot állít elő, csinál</c:v>
                </c:pt>
                <c:pt idx="15">
                  <c:v>önkritikus</c:v>
                </c:pt>
                <c:pt idx="16">
                  <c:v>kilóg a többiek közül (magától)</c:v>
                </c:pt>
                <c:pt idx="17">
                  <c:v>népszerű</c:v>
                </c:pt>
                <c:pt idx="18">
                  <c:v>magányos, nem tud beilleszkedni</c:v>
                </c:pt>
                <c:pt idx="19">
                  <c:v>kocka</c:v>
                </c:pt>
                <c:pt idx="20">
                  <c:v>stréber</c:v>
                </c:pt>
              </c:strCache>
            </c:strRef>
          </c:cat>
          <c:val>
            <c:numRef>
              <c:f>Sheet1!$C$2:$C$22</c:f>
              <c:numCache>
                <c:formatCode>0.0</c:formatCode>
                <c:ptCount val="21"/>
                <c:pt idx="0">
                  <c:v>10</c:v>
                </c:pt>
                <c:pt idx="1">
                  <c:v>12.236610499758555</c:v>
                </c:pt>
                <c:pt idx="2">
                  <c:v>19.026004283095304</c:v>
                </c:pt>
                <c:pt idx="3">
                  <c:v>19.767505345004992</c:v>
                </c:pt>
                <c:pt idx="4">
                  <c:v>20.317581920774614</c:v>
                </c:pt>
                <c:pt idx="5">
                  <c:v>35.095955991588511</c:v>
                </c:pt>
                <c:pt idx="6">
                  <c:v>35.850060182608004</c:v>
                </c:pt>
                <c:pt idx="7">
                  <c:v>36.129196886294594</c:v>
                </c:pt>
                <c:pt idx="8">
                  <c:v>41.998036266692303</c:v>
                </c:pt>
                <c:pt idx="9">
                  <c:v>48.380457020996325</c:v>
                </c:pt>
                <c:pt idx="10">
                  <c:v>52.094987885130621</c:v>
                </c:pt>
                <c:pt idx="11">
                  <c:v>52.467702143145523</c:v>
                </c:pt>
                <c:pt idx="12">
                  <c:v>55.292191208136003</c:v>
                </c:pt>
                <c:pt idx="13">
                  <c:v>63.906839389684947</c:v>
                </c:pt>
                <c:pt idx="14">
                  <c:v>65.376828829330236</c:v>
                </c:pt>
                <c:pt idx="15">
                  <c:v>65.595149554620406</c:v>
                </c:pt>
                <c:pt idx="16">
                  <c:v>71.123809498532481</c:v>
                </c:pt>
                <c:pt idx="17">
                  <c:v>78.317225949582877</c:v>
                </c:pt>
                <c:pt idx="18">
                  <c:v>79.547649110087903</c:v>
                </c:pt>
                <c:pt idx="19">
                  <c:v>85.161209362085245</c:v>
                </c:pt>
                <c:pt idx="20">
                  <c:v>85.161209362085245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fiatal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Sheet1!$A$2:$A$22</c:f>
              <c:strCache>
                <c:ptCount val="21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gyorsan megérti az összefüggéseket</c:v>
                </c:pt>
                <c:pt idx="4">
                  <c:v>kitartó</c:v>
                </c:pt>
                <c:pt idx="5">
                  <c:v>könnyen tanul, könnyen kap ötöst</c:v>
                </c:pt>
                <c:pt idx="6">
                  <c:v>kreatív</c:v>
                </c:pt>
                <c:pt idx="7">
                  <c:v>elhivatott, céltudatos, tudja mit akar</c:v>
                </c:pt>
                <c:pt idx="8">
                  <c:v>kíváncsi</c:v>
                </c:pt>
                <c:pt idx="9">
                  <c:v>magabiztos, határozott</c:v>
                </c:pt>
                <c:pt idx="10">
                  <c:v>veleszületett kiemelkedő képességgel rendelkezik</c:v>
                </c:pt>
                <c:pt idx="11">
                  <c:v>erőfeszítés nélkül is ügyes valamiben</c:v>
                </c:pt>
                <c:pt idx="12">
                  <c:v>kicsit másként látja a dolgokat, mint az átlag</c:v>
                </c:pt>
                <c:pt idx="13">
                  <c:v>bátor, ki mer állni</c:v>
                </c:pt>
                <c:pt idx="14">
                  <c:v>új, eredeti dolgot állít elő, csinál</c:v>
                </c:pt>
                <c:pt idx="15">
                  <c:v>önkritikus</c:v>
                </c:pt>
                <c:pt idx="16">
                  <c:v>kilóg a többiek közül (magától)</c:v>
                </c:pt>
                <c:pt idx="17">
                  <c:v>népszerű</c:v>
                </c:pt>
                <c:pt idx="18">
                  <c:v>magányos, nem tud beilleszkedni</c:v>
                </c:pt>
                <c:pt idx="19">
                  <c:v>kocka</c:v>
                </c:pt>
                <c:pt idx="20">
                  <c:v>stréber</c:v>
                </c:pt>
              </c:strCache>
            </c:strRef>
          </c:cat>
          <c:val>
            <c:numRef>
              <c:f>Sheet1!$D$2:$D$22</c:f>
              <c:numCache>
                <c:formatCode>General</c:formatCode>
                <c:ptCount val="21"/>
                <c:pt idx="0">
                  <c:v>82.363068311776175</c:v>
                </c:pt>
                <c:pt idx="1">
                  <c:v>76.365258038864511</c:v>
                </c:pt>
                <c:pt idx="2">
                  <c:v>75.1502206082301</c:v>
                </c:pt>
                <c:pt idx="3">
                  <c:v>68.350186372205144</c:v>
                </c:pt>
                <c:pt idx="4">
                  <c:v>78.723451099118478</c:v>
                </c:pt>
                <c:pt idx="5">
                  <c:v>52.782562677606727</c:v>
                </c:pt>
                <c:pt idx="6">
                  <c:v>58.628491612799621</c:v>
                </c:pt>
                <c:pt idx="7">
                  <c:v>68.645825147174349</c:v>
                </c:pt>
                <c:pt idx="8">
                  <c:v>46.506937465719375</c:v>
                </c:pt>
                <c:pt idx="9">
                  <c:v>52.354651705454771</c:v>
                </c:pt>
                <c:pt idx="10">
                  <c:v>25.246714123808356</c:v>
                </c:pt>
                <c:pt idx="11">
                  <c:v>35.467318206337559</c:v>
                </c:pt>
                <c:pt idx="12">
                  <c:v>31.569952304455256</c:v>
                </c:pt>
                <c:pt idx="13">
                  <c:v>32.687460937988632</c:v>
                </c:pt>
                <c:pt idx="14">
                  <c:v>27.605770716168909</c:v>
                </c:pt>
                <c:pt idx="15">
                  <c:v>36.598975913348838</c:v>
                </c:pt>
                <c:pt idx="16">
                  <c:v>9.8870765795549431</c:v>
                </c:pt>
                <c:pt idx="17">
                  <c:v>10.757828543889506</c:v>
                </c:pt>
                <c:pt idx="18">
                  <c:v>3.96423388563736</c:v>
                </c:pt>
                <c:pt idx="19">
                  <c:v>8.689754906033194</c:v>
                </c:pt>
                <c:pt idx="20">
                  <c:v>11.604486988185226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6392832"/>
        <c:axId val="241061248"/>
      </c:barChart>
      <c:catAx>
        <c:axId val="32639283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241061248"/>
        <c:crosses val="autoZero"/>
        <c:auto val="1"/>
        <c:lblAlgn val="ctr"/>
        <c:lblOffset val="100"/>
        <c:noMultiLvlLbl val="0"/>
      </c:catAx>
      <c:valAx>
        <c:axId val="24106124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639283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085195901379369"/>
          <c:y val="0.14943834974214731"/>
          <c:w val="0.6382960819724125"/>
          <c:h val="0.776357712142522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különbség a felnőttek és fiatalok között</c:v>
                </c:pt>
              </c:strCache>
            </c:strRef>
          </c:tx>
          <c:spPr>
            <a:solidFill>
              <a:srgbClr val="145D04"/>
            </a:solidFill>
          </c:spPr>
          <c:invertIfNegative val="1"/>
          <c:cat>
            <c:strRef>
              <c:f>Munka1!$A$2:$A$22</c:f>
              <c:strCache>
                <c:ptCount val="19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  <c:pt idx="5">
                  <c:v>logikusan gondolkodik</c:v>
                </c:pt>
                <c:pt idx="6">
                  <c:v>szorgalmas</c:v>
                </c:pt>
                <c:pt idx="7">
                  <c:v>kitartó</c:v>
                </c:pt>
                <c:pt idx="8">
                  <c:v>kíváncsi</c:v>
                </c:pt>
                <c:pt idx="9">
                  <c:v>kicsit másként látja a dolgokat, mint az átlag</c:v>
                </c:pt>
                <c:pt idx="10">
                  <c:v>új, eredeti dolgot állít elő, csinál</c:v>
                </c:pt>
                <c:pt idx="11">
                  <c:v>elhivatott, céltudatos, tudja mit akar</c:v>
                </c:pt>
                <c:pt idx="12">
                  <c:v>könnyen tanul, könnyen kap ötöst</c:v>
                </c:pt>
                <c:pt idx="13">
                  <c:v>magabiztos, határozott</c:v>
                </c:pt>
                <c:pt idx="14">
                  <c:v>kilóg a többiek közül (magától)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Munka1!$B$2:$B$22</c:f>
              <c:numCache>
                <c:formatCode>0.0</c:formatCode>
                <c:ptCount val="21"/>
                <c:pt idx="0">
                  <c:v>7.20185894969093</c:v>
                </c:pt>
                <c:pt idx="1">
                  <c:v>3.4406591765378209</c:v>
                </c:pt>
                <c:pt idx="2">
                  <c:v>9.0150155292401593</c:v>
                </c:pt>
                <c:pt idx="3">
                  <c:v>2.9564823551248907</c:v>
                </c:pt>
                <c:pt idx="4">
                  <c:v>13.879823657807847</c:v>
                </c:pt>
                <c:pt idx="5">
                  <c:v>2.7173093071099927</c:v>
                </c:pt>
                <c:pt idx="6">
                  <c:v>9.3173424333223807</c:v>
                </c:pt>
                <c:pt idx="7">
                  <c:v>19.613812671383698</c:v>
                </c:pt>
                <c:pt idx="8">
                  <c:v>3.3437643703264328</c:v>
                </c:pt>
                <c:pt idx="9">
                  <c:v>15.57389936436585</c:v>
                </c:pt>
                <c:pt idx="10">
                  <c:v>-7.8195073531462675</c:v>
                </c:pt>
                <c:pt idx="11">
                  <c:v>2.7738109873978374</c:v>
                </c:pt>
                <c:pt idx="12">
                  <c:v>1.7009341505060114</c:v>
                </c:pt>
                <c:pt idx="13">
                  <c:v>11.433090965588331</c:v>
                </c:pt>
                <c:pt idx="14">
                  <c:v>7.8213901834139037</c:v>
                </c:pt>
                <c:pt idx="15">
                  <c:v>17.032916105883995</c:v>
                </c:pt>
                <c:pt idx="16">
                  <c:v>-4.1503232839978246</c:v>
                </c:pt>
                <c:pt idx="17">
                  <c:v>3.9138451313871352</c:v>
                </c:pt>
                <c:pt idx="18">
                  <c:v>-1.6493263663599826</c:v>
                </c:pt>
                <c:pt idx="20">
                  <c:v>0</c:v>
                </c:pt>
              </c:numCache>
            </c:numRef>
          </c:val>
          <c:extLs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C50017"/>
                  </a:solidFill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axId val="326709760"/>
        <c:axId val="241062976"/>
      </c:barChart>
      <c:catAx>
        <c:axId val="3267097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241062976"/>
        <c:crosses val="autoZero"/>
        <c:auto val="1"/>
        <c:lblAlgn val="ctr"/>
        <c:lblOffset val="100"/>
        <c:noMultiLvlLbl val="0"/>
      </c:catAx>
      <c:valAx>
        <c:axId val="241062976"/>
        <c:scaling>
          <c:orientation val="minMax"/>
          <c:max val="30"/>
          <c:min val="-30"/>
        </c:scaling>
        <c:delete val="0"/>
        <c:axPos val="t"/>
        <c:majorGridlines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3267097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8861966320753345"/>
          <c:y val="0.11993844729936817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9029304146593496"/>
          <c:y val="0.16107344946670038"/>
          <c:w val="0.53699436738614681"/>
          <c:h val="0.7713850271930439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Tehetséges gyerek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  <c:pt idx="5">
                  <c:v>logikusan gondolkodik</c:v>
                </c:pt>
                <c:pt idx="6">
                  <c:v>szorgalmas</c:v>
                </c:pt>
                <c:pt idx="7">
                  <c:v>kitartó</c:v>
                </c:pt>
                <c:pt idx="8">
                  <c:v>kíváncsi</c:v>
                </c:pt>
                <c:pt idx="9">
                  <c:v>kicsit másként látja a dolgokat, mint az átlag</c:v>
                </c:pt>
                <c:pt idx="10">
                  <c:v>új, eredeti dolgot állít elő, csinál</c:v>
                </c:pt>
                <c:pt idx="11">
                  <c:v>elhivatott, céltudatos, tudja mit akar</c:v>
                </c:pt>
                <c:pt idx="12">
                  <c:v>könnyen tanul, könnyen kap ötöst</c:v>
                </c:pt>
                <c:pt idx="13">
                  <c:v>magabiztos, határozott</c:v>
                </c:pt>
                <c:pt idx="14">
                  <c:v>kilóg a többiek közül (magától)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Sheet1!$B$2:$B$20</c:f>
              <c:numCache>
                <c:formatCode>0.0</c:formatCode>
                <c:ptCount val="19"/>
                <c:pt idx="0">
                  <c:v>59.651297862058748</c:v>
                </c:pt>
                <c:pt idx="1">
                  <c:v>55.530586331083896</c:v>
                </c:pt>
                <c:pt idx="2">
                  <c:v>55.01439954290187</c:v>
                </c:pt>
                <c:pt idx="3">
                  <c:v>53.024061162200134</c:v>
                </c:pt>
                <c:pt idx="4">
                  <c:v>51.877620861092474</c:v>
                </c:pt>
                <c:pt idx="5">
                  <c:v>47.543046199434201</c:v>
                </c:pt>
                <c:pt idx="6">
                  <c:v>47.399782055699255</c:v>
                </c:pt>
                <c:pt idx="7">
                  <c:v>47.137318961976</c:v>
                </c:pt>
                <c:pt idx="8">
                  <c:v>45.084751619596375</c:v>
                </c:pt>
                <c:pt idx="9">
                  <c:v>44.313022081278028</c:v>
                </c:pt>
                <c:pt idx="10">
                  <c:v>38.924594427053236</c:v>
                </c:pt>
                <c:pt idx="11">
                  <c:v>36.354292236669778</c:v>
                </c:pt>
                <c:pt idx="12">
                  <c:v>35.798541097903851</c:v>
                </c:pt>
                <c:pt idx="13">
                  <c:v>29.78373432576414</c:v>
                </c:pt>
                <c:pt idx="14">
                  <c:v>27.35357248721888</c:v>
                </c:pt>
                <c:pt idx="15">
                  <c:v>21.546796161908834</c:v>
                </c:pt>
                <c:pt idx="16">
                  <c:v>15.182963317182246</c:v>
                </c:pt>
                <c:pt idx="17">
                  <c:v>11.178960657131991</c:v>
                </c:pt>
                <c:pt idx="18">
                  <c:v>7.2029916317480254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Oszlop3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  <c:pt idx="5">
                  <c:v>logikusan gondolkodik</c:v>
                </c:pt>
                <c:pt idx="6">
                  <c:v>szorgalmas</c:v>
                </c:pt>
                <c:pt idx="7">
                  <c:v>kitartó</c:v>
                </c:pt>
                <c:pt idx="8">
                  <c:v>kíváncsi</c:v>
                </c:pt>
                <c:pt idx="9">
                  <c:v>kicsit másként látja a dolgokat, mint az átlag</c:v>
                </c:pt>
                <c:pt idx="10">
                  <c:v>új, eredeti dolgot állít elő, csinál</c:v>
                </c:pt>
                <c:pt idx="11">
                  <c:v>elhivatott, céltudatos, tudja mit akar</c:v>
                </c:pt>
                <c:pt idx="12">
                  <c:v>könnyen tanul, könnyen kap ötöst</c:v>
                </c:pt>
                <c:pt idx="13">
                  <c:v>magabiztos, határozott</c:v>
                </c:pt>
                <c:pt idx="14">
                  <c:v>kilóg a többiek közül (magától)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Sheet1!$C$2:$C$20</c:f>
              <c:numCache>
                <c:formatCode>0.0</c:formatCode>
                <c:ptCount val="19"/>
                <c:pt idx="0">
                  <c:v>40.348702137941252</c:v>
                </c:pt>
                <c:pt idx="1">
                  <c:v>44.469413668916104</c:v>
                </c:pt>
                <c:pt idx="2">
                  <c:v>44.98560045709813</c:v>
                </c:pt>
                <c:pt idx="3">
                  <c:v>46.975938837799866</c:v>
                </c:pt>
                <c:pt idx="4">
                  <c:v>48.122379138907526</c:v>
                </c:pt>
                <c:pt idx="5">
                  <c:v>52.456953800565799</c:v>
                </c:pt>
                <c:pt idx="6">
                  <c:v>52.600217944300745</c:v>
                </c:pt>
                <c:pt idx="7">
                  <c:v>52.862681038024</c:v>
                </c:pt>
                <c:pt idx="8">
                  <c:v>54.915248380403625</c:v>
                </c:pt>
                <c:pt idx="9">
                  <c:v>55.686977918721972</c:v>
                </c:pt>
                <c:pt idx="10">
                  <c:v>61.075405572946764</c:v>
                </c:pt>
                <c:pt idx="11">
                  <c:v>63.645707763330222</c:v>
                </c:pt>
                <c:pt idx="12">
                  <c:v>64.201458902096149</c:v>
                </c:pt>
                <c:pt idx="13">
                  <c:v>70.216265674235856</c:v>
                </c:pt>
                <c:pt idx="14">
                  <c:v>72.646427512781116</c:v>
                </c:pt>
                <c:pt idx="15">
                  <c:v>78.45320383809117</c:v>
                </c:pt>
                <c:pt idx="16">
                  <c:v>84.817036682817758</c:v>
                </c:pt>
                <c:pt idx="17">
                  <c:v>88.821039342868005</c:v>
                </c:pt>
                <c:pt idx="18">
                  <c:v>92.79700836825198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Jó tanuló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  <c:pt idx="5">
                  <c:v>logikusan gondolkodik</c:v>
                </c:pt>
                <c:pt idx="6">
                  <c:v>szorgalmas</c:v>
                </c:pt>
                <c:pt idx="7">
                  <c:v>kitartó</c:v>
                </c:pt>
                <c:pt idx="8">
                  <c:v>kíváncsi</c:v>
                </c:pt>
                <c:pt idx="9">
                  <c:v>kicsit másként látja a dolgokat, mint az átlag</c:v>
                </c:pt>
                <c:pt idx="10">
                  <c:v>új, eredeti dolgot állít elő, csinál</c:v>
                </c:pt>
                <c:pt idx="11">
                  <c:v>elhivatott, céltudatos, tudja mit akar</c:v>
                </c:pt>
                <c:pt idx="12">
                  <c:v>könnyen tanul, könnyen kap ötöst</c:v>
                </c:pt>
                <c:pt idx="13">
                  <c:v>magabiztos, határozott</c:v>
                </c:pt>
                <c:pt idx="14">
                  <c:v>kilóg a többiek közül (magától)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Sheet1!$D$2:$D$20</c:f>
              <c:numCache>
                <c:formatCode>0.0</c:formatCode>
                <c:ptCount val="19"/>
                <c:pt idx="0">
                  <c:v>33.066221476954624</c:v>
                </c:pt>
                <c:pt idx="1">
                  <c:v>65.393704017080253</c:v>
                </c:pt>
                <c:pt idx="2">
                  <c:v>49.311149179477241</c:v>
                </c:pt>
                <c:pt idx="3">
                  <c:v>72.92459886232669</c:v>
                </c:pt>
                <c:pt idx="4">
                  <c:v>32.693507218939722</c:v>
                </c:pt>
                <c:pt idx="5">
                  <c:v>66.135205078989941</c:v>
                </c:pt>
                <c:pt idx="6">
                  <c:v>75.161209362085245</c:v>
                </c:pt>
                <c:pt idx="7">
                  <c:v>64.84362744131063</c:v>
                </c:pt>
                <c:pt idx="8">
                  <c:v>43.163173095392942</c:v>
                </c:pt>
                <c:pt idx="9">
                  <c:v>29.869018153949245</c:v>
                </c:pt>
                <c:pt idx="10">
                  <c:v>19.784380532755005</c:v>
                </c:pt>
                <c:pt idx="11">
                  <c:v>49.032012475790651</c:v>
                </c:pt>
                <c:pt idx="12">
                  <c:v>50.065253370496734</c:v>
                </c:pt>
                <c:pt idx="13">
                  <c:v>36.78075234108892</c:v>
                </c:pt>
                <c:pt idx="14">
                  <c:v>14.037399863552768</c:v>
                </c:pt>
                <c:pt idx="15">
                  <c:v>21.254369972400301</c:v>
                </c:pt>
                <c:pt idx="16">
                  <c:v>19.566059807464843</c:v>
                </c:pt>
                <c:pt idx="17">
                  <c:v>6.8439834125023706</c:v>
                </c:pt>
                <c:pt idx="18">
                  <c:v>5.6135602519973427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6480896"/>
        <c:axId val="241065280"/>
      </c:barChart>
      <c:catAx>
        <c:axId val="32648089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241065280"/>
        <c:crosses val="autoZero"/>
        <c:auto val="1"/>
        <c:lblAlgn val="ctr"/>
        <c:lblOffset val="100"/>
        <c:noMultiLvlLbl val="0"/>
      </c:catAx>
      <c:valAx>
        <c:axId val="241065280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2648089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085195901379369"/>
          <c:y val="0.14943834974214731"/>
          <c:w val="0.6382960819724125"/>
          <c:h val="0.776357712142522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különbség a felnőttek és fiatalok között</c:v>
                </c:pt>
              </c:strCache>
            </c:strRef>
          </c:tx>
          <c:spPr>
            <a:solidFill>
              <a:srgbClr val="145D04"/>
            </a:solidFill>
          </c:spPr>
          <c:invertIfNegative val="1"/>
          <c:cat>
            <c:strRef>
              <c:f>Munka1!$A$2:$A$22</c:f>
              <c:strCache>
                <c:ptCount val="21"/>
                <c:pt idx="0">
                  <c:v>veleszületett kiemelkedő képességgel rendelkezik</c:v>
                </c:pt>
                <c:pt idx="1">
                  <c:v>gyorsan megérti az összefüggéseket</c:v>
                </c:pt>
                <c:pt idx="2">
                  <c:v>kreatív</c:v>
                </c:pt>
                <c:pt idx="3">
                  <c:v>jó a memóriája</c:v>
                </c:pt>
                <c:pt idx="4">
                  <c:v>erőfeszítés nélkül is ügyes valamiben</c:v>
                </c:pt>
                <c:pt idx="5">
                  <c:v>logikusan gondolkodik</c:v>
                </c:pt>
                <c:pt idx="6">
                  <c:v>szorgalmas</c:v>
                </c:pt>
                <c:pt idx="7">
                  <c:v>kitartó</c:v>
                </c:pt>
                <c:pt idx="8">
                  <c:v>kíváncsi</c:v>
                </c:pt>
                <c:pt idx="9">
                  <c:v>kicsit másként látja a dolgokat, mint az átlag</c:v>
                </c:pt>
                <c:pt idx="10">
                  <c:v>új, eredeti dolgot állít elő, csinál</c:v>
                </c:pt>
                <c:pt idx="11">
                  <c:v>elhivatott, céltudatos, tudja mit akar</c:v>
                </c:pt>
                <c:pt idx="12">
                  <c:v>könnyen tanul, könnyen kap ötöst</c:v>
                </c:pt>
                <c:pt idx="13">
                  <c:v>magabiztos, határozott</c:v>
                </c:pt>
                <c:pt idx="14">
                  <c:v>kilóg a többiek közül (magától)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  <c:pt idx="19">
                  <c:v>magányos, nem tud beilleszkedni</c:v>
                </c:pt>
                <c:pt idx="20">
                  <c:v>stréber</c:v>
                </c:pt>
              </c:strCache>
            </c:strRef>
          </c:cat>
          <c:val>
            <c:numRef>
              <c:f>Munka1!$B$2:$B$22</c:f>
              <c:numCache>
                <c:formatCode>0</c:formatCode>
                <c:ptCount val="21"/>
                <c:pt idx="0">
                  <c:v>26.6</c:v>
                </c:pt>
                <c:pt idx="1">
                  <c:v>-9.9</c:v>
                </c:pt>
                <c:pt idx="2">
                  <c:v>5.7</c:v>
                </c:pt>
                <c:pt idx="3">
                  <c:v>-19.899999999999999</c:v>
                </c:pt>
                <c:pt idx="4">
                  <c:v>19.2</c:v>
                </c:pt>
                <c:pt idx="5">
                  <c:v>-18.600000000000001</c:v>
                </c:pt>
                <c:pt idx="6">
                  <c:v>-27.8</c:v>
                </c:pt>
                <c:pt idx="7">
                  <c:v>-17.7</c:v>
                </c:pt>
                <c:pt idx="8">
                  <c:v>1.9000000000000001</c:v>
                </c:pt>
                <c:pt idx="9">
                  <c:v>14.4</c:v>
                </c:pt>
                <c:pt idx="10">
                  <c:v>19.100000000000001</c:v>
                </c:pt>
                <c:pt idx="11">
                  <c:v>-12.7</c:v>
                </c:pt>
                <c:pt idx="12">
                  <c:v>-14.3</c:v>
                </c:pt>
                <c:pt idx="13">
                  <c:v>-7</c:v>
                </c:pt>
                <c:pt idx="14">
                  <c:v>13.3</c:v>
                </c:pt>
                <c:pt idx="15">
                  <c:v>0.3000000000000001</c:v>
                </c:pt>
                <c:pt idx="16">
                  <c:v>-4.4000000000000004</c:v>
                </c:pt>
                <c:pt idx="17">
                  <c:v>4.3</c:v>
                </c:pt>
                <c:pt idx="18">
                  <c:v>1.6</c:v>
                </c:pt>
                <c:pt idx="19">
                  <c:v>0.5753685067331944</c:v>
                </c:pt>
                <c:pt idx="20">
                  <c:v>-7.8916384267836861</c:v>
                </c:pt>
              </c:numCache>
            </c:numRef>
          </c:val>
          <c:extLs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C50017"/>
                  </a:solidFill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axId val="326564864"/>
        <c:axId val="324887680"/>
      </c:barChart>
      <c:catAx>
        <c:axId val="3265648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324887680"/>
        <c:crosses val="autoZero"/>
        <c:auto val="1"/>
        <c:lblAlgn val="ctr"/>
        <c:lblOffset val="100"/>
        <c:noMultiLvlLbl val="0"/>
      </c:catAx>
      <c:valAx>
        <c:axId val="324887680"/>
        <c:scaling>
          <c:orientation val="minMax"/>
          <c:max val="30"/>
          <c:min val="-30"/>
        </c:scaling>
        <c:delete val="0"/>
        <c:axPos val="t"/>
        <c:majorGridlines/>
        <c:numFmt formatCode="0" sourceLinked="1"/>
        <c:majorTickMark val="none"/>
        <c:minorTickMark val="none"/>
        <c:tickLblPos val="none"/>
        <c:spPr>
          <a:ln>
            <a:noFill/>
          </a:ln>
        </c:spPr>
        <c:crossAx val="3265648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89950531969086112"/>
          <c:y val="0.116961149546384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9029304146593496"/>
          <c:y val="0.16107344946670038"/>
          <c:w val="0.53699436738614681"/>
          <c:h val="0.7713850271930439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Tehetséges gyerek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Sheet1!$A$2:$A$22</c:f>
              <c:strCache>
                <c:ptCount val="21"/>
                <c:pt idx="0">
                  <c:v>veleszületett kiemelkedő képességgel rendelkezik</c:v>
                </c:pt>
                <c:pt idx="1">
                  <c:v>kreatív</c:v>
                </c:pt>
                <c:pt idx="2">
                  <c:v>erőfeszítés nélkül is ügyes valamiben</c:v>
                </c:pt>
                <c:pt idx="3">
                  <c:v>kitartó</c:v>
                </c:pt>
                <c:pt idx="4">
                  <c:v>kicsit másként látja a dolgokat, mint az átlag</c:v>
                </c:pt>
                <c:pt idx="5">
                  <c:v>új, eredeti dolgot állít elő, csinál</c:v>
                </c:pt>
                <c:pt idx="6">
                  <c:v>gyorsan megérti az összefüggéseket</c:v>
                </c:pt>
                <c:pt idx="7">
                  <c:v>elhivatott, céltudatos, tudja mit akar</c:v>
                </c:pt>
                <c:pt idx="8">
                  <c:v>szorgalmas</c:v>
                </c:pt>
                <c:pt idx="9">
                  <c:v>magabiztos, határozott</c:v>
                </c:pt>
                <c:pt idx="10">
                  <c:v>logikusan gondolkodik</c:v>
                </c:pt>
                <c:pt idx="11">
                  <c:v>jó a memóriája</c:v>
                </c:pt>
                <c:pt idx="12">
                  <c:v>bátor, ki mer állni</c:v>
                </c:pt>
                <c:pt idx="13">
                  <c:v>kíváncsi</c:v>
                </c:pt>
                <c:pt idx="14">
                  <c:v>könnyen tanul, könnyen kap ötöst</c:v>
                </c:pt>
                <c:pt idx="15">
                  <c:v>kilóg a többiek közül (magától)</c:v>
                </c:pt>
                <c:pt idx="16">
                  <c:v>népszerű</c:v>
                </c:pt>
                <c:pt idx="17">
                  <c:v>önkritikus</c:v>
                </c:pt>
                <c:pt idx="18">
                  <c:v>kocka</c:v>
                </c:pt>
                <c:pt idx="19">
                  <c:v>magányos, nem tud beilleszkedni</c:v>
                </c:pt>
                <c:pt idx="20">
                  <c:v>stréber</c:v>
                </c:pt>
              </c:strCache>
            </c:strRef>
          </c:cat>
          <c:val>
            <c:numRef>
              <c:f>Sheet1!$B$2:$B$22</c:f>
              <c:numCache>
                <c:formatCode>0.0</c:formatCode>
                <c:ptCount val="21"/>
                <c:pt idx="0">
                  <c:v>69.573057889891231</c:v>
                </c:pt>
                <c:pt idx="1">
                  <c:v>67.729052483138176</c:v>
                </c:pt>
                <c:pt idx="2">
                  <c:v>65.164818316222451</c:v>
                </c:pt>
                <c:pt idx="3">
                  <c:v>56.405181618543153</c:v>
                </c:pt>
                <c:pt idx="4">
                  <c:v>55.751053834211142</c:v>
                </c:pt>
                <c:pt idx="5">
                  <c:v>54.206113717523905</c:v>
                </c:pt>
                <c:pt idx="6">
                  <c:v>49.004735928936064</c:v>
                </c:pt>
                <c:pt idx="7">
                  <c:v>48.804451682043272</c:v>
                </c:pt>
                <c:pt idx="8">
                  <c:v>46.144225784918866</c:v>
                </c:pt>
                <c:pt idx="9">
                  <c:v>45.957734705253742</c:v>
                </c:pt>
                <c:pt idx="10">
                  <c:v>44.207871992573828</c:v>
                </c:pt>
                <c:pt idx="11">
                  <c:v>41.026358936640534</c:v>
                </c:pt>
                <c:pt idx="12">
                  <c:v>39.796316923247872</c:v>
                </c:pt>
                <c:pt idx="13">
                  <c:v>38.364245099035543</c:v>
                </c:pt>
                <c:pt idx="14">
                  <c:v>37.432560516537734</c:v>
                </c:pt>
                <c:pt idx="15">
                  <c:v>29.64669113098304</c:v>
                </c:pt>
                <c:pt idx="16">
                  <c:v>23.439934520705325</c:v>
                </c:pt>
                <c:pt idx="17">
                  <c:v>22.42056215321977</c:v>
                </c:pt>
                <c:pt idx="18">
                  <c:v>4.8757574287043326</c:v>
                </c:pt>
                <c:pt idx="19">
                  <c:v>4.5396023923705542</c:v>
                </c:pt>
                <c:pt idx="20">
                  <c:v>3.712848561401541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Oszlop3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Sheet1!$A$2:$A$22</c:f>
              <c:strCache>
                <c:ptCount val="21"/>
                <c:pt idx="0">
                  <c:v>veleszületett kiemelkedő képességgel rendelkezik</c:v>
                </c:pt>
                <c:pt idx="1">
                  <c:v>kreatív</c:v>
                </c:pt>
                <c:pt idx="2">
                  <c:v>erőfeszítés nélkül is ügyes valamiben</c:v>
                </c:pt>
                <c:pt idx="3">
                  <c:v>kitartó</c:v>
                </c:pt>
                <c:pt idx="4">
                  <c:v>kicsit másként látja a dolgokat, mint az átlag</c:v>
                </c:pt>
                <c:pt idx="5">
                  <c:v>új, eredeti dolgot állít elő, csinál</c:v>
                </c:pt>
                <c:pt idx="6">
                  <c:v>gyorsan megérti az összefüggéseket</c:v>
                </c:pt>
                <c:pt idx="7">
                  <c:v>elhivatott, céltudatos, tudja mit akar</c:v>
                </c:pt>
                <c:pt idx="8">
                  <c:v>szorgalmas</c:v>
                </c:pt>
                <c:pt idx="9">
                  <c:v>magabiztos, határozott</c:v>
                </c:pt>
                <c:pt idx="10">
                  <c:v>logikusan gondolkodik</c:v>
                </c:pt>
                <c:pt idx="11">
                  <c:v>jó a memóriája</c:v>
                </c:pt>
                <c:pt idx="12">
                  <c:v>bátor, ki mer állni</c:v>
                </c:pt>
                <c:pt idx="13">
                  <c:v>kíváncsi</c:v>
                </c:pt>
                <c:pt idx="14">
                  <c:v>könnyen tanul, könnyen kap ötöst</c:v>
                </c:pt>
                <c:pt idx="15">
                  <c:v>kilóg a többiek közül (magától)</c:v>
                </c:pt>
                <c:pt idx="16">
                  <c:v>népszerű</c:v>
                </c:pt>
                <c:pt idx="17">
                  <c:v>önkritikus</c:v>
                </c:pt>
                <c:pt idx="18">
                  <c:v>kocka</c:v>
                </c:pt>
                <c:pt idx="19">
                  <c:v>magányos, nem tud beilleszkedni</c:v>
                </c:pt>
                <c:pt idx="20">
                  <c:v>stréber</c:v>
                </c:pt>
              </c:strCache>
            </c:strRef>
          </c:cat>
          <c:val>
            <c:numRef>
              <c:f>Sheet1!$C$2:$C$22</c:f>
              <c:numCache>
                <c:formatCode>0.0</c:formatCode>
                <c:ptCount val="21"/>
                <c:pt idx="0">
                  <c:v>30.426942110108769</c:v>
                </c:pt>
                <c:pt idx="1">
                  <c:v>32.270947516861824</c:v>
                </c:pt>
                <c:pt idx="2">
                  <c:v>34.835181683777549</c:v>
                </c:pt>
                <c:pt idx="3">
                  <c:v>43.594818381456847</c:v>
                </c:pt>
                <c:pt idx="4">
                  <c:v>44.248946165788858</c:v>
                </c:pt>
                <c:pt idx="5">
                  <c:v>45.793886282476095</c:v>
                </c:pt>
                <c:pt idx="6">
                  <c:v>50.995264071063936</c:v>
                </c:pt>
                <c:pt idx="7">
                  <c:v>51.195548317956728</c:v>
                </c:pt>
                <c:pt idx="8">
                  <c:v>53.855774215081134</c:v>
                </c:pt>
                <c:pt idx="9">
                  <c:v>54.042265294746258</c:v>
                </c:pt>
                <c:pt idx="10">
                  <c:v>55.792128007426172</c:v>
                </c:pt>
                <c:pt idx="11">
                  <c:v>58.973641063359466</c:v>
                </c:pt>
                <c:pt idx="12">
                  <c:v>60.203683076752128</c:v>
                </c:pt>
                <c:pt idx="13">
                  <c:v>61.635754900964457</c:v>
                </c:pt>
                <c:pt idx="14">
                  <c:v>62.567439483462266</c:v>
                </c:pt>
                <c:pt idx="15">
                  <c:v>70.353308869016956</c:v>
                </c:pt>
                <c:pt idx="16">
                  <c:v>76.560065479294678</c:v>
                </c:pt>
                <c:pt idx="17">
                  <c:v>77.579437846780223</c:v>
                </c:pt>
                <c:pt idx="18">
                  <c:v>95.124242571295667</c:v>
                </c:pt>
                <c:pt idx="19">
                  <c:v>95.460397607629446</c:v>
                </c:pt>
                <c:pt idx="20">
                  <c:v>96.287151438598457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Jó tanuló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Sheet1!$A$2:$A$22</c:f>
              <c:strCache>
                <c:ptCount val="21"/>
                <c:pt idx="0">
                  <c:v>veleszületett kiemelkedő képességgel rendelkezik</c:v>
                </c:pt>
                <c:pt idx="1">
                  <c:v>kreatív</c:v>
                </c:pt>
                <c:pt idx="2">
                  <c:v>erőfeszítés nélkül is ügyes valamiben</c:v>
                </c:pt>
                <c:pt idx="3">
                  <c:v>kitartó</c:v>
                </c:pt>
                <c:pt idx="4">
                  <c:v>kicsit másként látja a dolgokat, mint az átlag</c:v>
                </c:pt>
                <c:pt idx="5">
                  <c:v>új, eredeti dolgot állít elő, csinál</c:v>
                </c:pt>
                <c:pt idx="6">
                  <c:v>gyorsan megérti az összefüggéseket</c:v>
                </c:pt>
                <c:pt idx="7">
                  <c:v>elhivatott, céltudatos, tudja mit akar</c:v>
                </c:pt>
                <c:pt idx="8">
                  <c:v>szorgalmas</c:v>
                </c:pt>
                <c:pt idx="9">
                  <c:v>magabiztos, határozott</c:v>
                </c:pt>
                <c:pt idx="10">
                  <c:v>logikusan gondolkodik</c:v>
                </c:pt>
                <c:pt idx="11">
                  <c:v>jó a memóriája</c:v>
                </c:pt>
                <c:pt idx="12">
                  <c:v>bátor, ki mer állni</c:v>
                </c:pt>
                <c:pt idx="13">
                  <c:v>kíváncsi</c:v>
                </c:pt>
                <c:pt idx="14">
                  <c:v>könnyen tanul, könnyen kap ötöst</c:v>
                </c:pt>
                <c:pt idx="15">
                  <c:v>kilóg a többiek közül (magától)</c:v>
                </c:pt>
                <c:pt idx="16">
                  <c:v>népszerű</c:v>
                </c:pt>
                <c:pt idx="17">
                  <c:v>önkritikus</c:v>
                </c:pt>
                <c:pt idx="18">
                  <c:v>kocka</c:v>
                </c:pt>
                <c:pt idx="19">
                  <c:v>magányos, nem tud beilleszkedni</c:v>
                </c:pt>
                <c:pt idx="20">
                  <c:v>stréber</c:v>
                </c:pt>
              </c:strCache>
            </c:strRef>
          </c:cat>
          <c:val>
            <c:numRef>
              <c:f>Sheet1!$D$2:$D$22</c:f>
              <c:numCache>
                <c:formatCode>0.0</c:formatCode>
                <c:ptCount val="21"/>
                <c:pt idx="0">
                  <c:v>25.246714123808356</c:v>
                </c:pt>
                <c:pt idx="1">
                  <c:v>58.628491612799621</c:v>
                </c:pt>
                <c:pt idx="2">
                  <c:v>35.467318206337559</c:v>
                </c:pt>
                <c:pt idx="3">
                  <c:v>78.723451099118478</c:v>
                </c:pt>
                <c:pt idx="4">
                  <c:v>31.569952304455256</c:v>
                </c:pt>
                <c:pt idx="5">
                  <c:v>27.605770716168909</c:v>
                </c:pt>
                <c:pt idx="6">
                  <c:v>68.350186372205144</c:v>
                </c:pt>
                <c:pt idx="7">
                  <c:v>68.645825147174349</c:v>
                </c:pt>
                <c:pt idx="8">
                  <c:v>82.363068311776175</c:v>
                </c:pt>
                <c:pt idx="9">
                  <c:v>52.354651705454771</c:v>
                </c:pt>
                <c:pt idx="10">
                  <c:v>75.1502206082301</c:v>
                </c:pt>
                <c:pt idx="11">
                  <c:v>76.365258038864511</c:v>
                </c:pt>
                <c:pt idx="12">
                  <c:v>32.687460937988632</c:v>
                </c:pt>
                <c:pt idx="13">
                  <c:v>46.506937465719375</c:v>
                </c:pt>
                <c:pt idx="14">
                  <c:v>52.782562677606727</c:v>
                </c:pt>
                <c:pt idx="15">
                  <c:v>9.8870765795549431</c:v>
                </c:pt>
                <c:pt idx="16">
                  <c:v>10.757828543889506</c:v>
                </c:pt>
                <c:pt idx="17">
                  <c:v>36.598975913348838</c:v>
                </c:pt>
                <c:pt idx="18">
                  <c:v>8.689754906033194</c:v>
                </c:pt>
                <c:pt idx="19">
                  <c:v>3.96423388563736</c:v>
                </c:pt>
                <c:pt idx="20">
                  <c:v>11.604486988185226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6949376"/>
        <c:axId val="324890560"/>
      </c:barChart>
      <c:catAx>
        <c:axId val="3269493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4890560"/>
        <c:crosses val="autoZero"/>
        <c:auto val="1"/>
        <c:lblAlgn val="ctr"/>
        <c:lblOffset val="100"/>
        <c:noMultiLvlLbl val="0"/>
      </c:catAx>
      <c:valAx>
        <c:axId val="324890560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2694937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4992768"/>
        <c:axId val="81932224"/>
      </c:barChart>
      <c:catAx>
        <c:axId val="224992768"/>
        <c:scaling>
          <c:orientation val="minMax"/>
        </c:scaling>
        <c:delete val="1"/>
        <c:axPos val="l"/>
        <c:majorTickMark val="none"/>
        <c:minorTickMark val="none"/>
        <c:tickLblPos val="none"/>
        <c:crossAx val="81932224"/>
        <c:crosses val="autoZero"/>
        <c:auto val="1"/>
        <c:lblAlgn val="ctr"/>
        <c:lblOffset val="100"/>
        <c:noMultiLvlLbl val="0"/>
      </c:catAx>
      <c:valAx>
        <c:axId val="819322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49927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085195901379369"/>
          <c:y val="0.14943834974214731"/>
          <c:w val="0.6382960819724125"/>
          <c:h val="0.776357712142522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különbség a felnőttek és fiatalok között</c:v>
                </c:pt>
              </c:strCache>
            </c:strRef>
          </c:tx>
          <c:spPr>
            <a:solidFill>
              <a:srgbClr val="145D04"/>
            </a:solidFill>
          </c:spPr>
          <c:invertIfNegative val="1"/>
          <c:cat>
            <c:strRef>
              <c:f>Munka1!$A$2:$A$22</c:f>
              <c:strCache>
                <c:ptCount val="21"/>
                <c:pt idx="0">
                  <c:v>veleszületett kiemelkedő képességgel rendelkezik</c:v>
                </c:pt>
                <c:pt idx="1">
                  <c:v>kreatív</c:v>
                </c:pt>
                <c:pt idx="2">
                  <c:v>erőfeszítés nélkül is ügyes valamiben</c:v>
                </c:pt>
                <c:pt idx="3">
                  <c:v>kitartó</c:v>
                </c:pt>
                <c:pt idx="4">
                  <c:v>kicsit másként látja a dolgokat, mint az átlag</c:v>
                </c:pt>
                <c:pt idx="5">
                  <c:v>új, eredeti dolgot állít elő, csinál</c:v>
                </c:pt>
                <c:pt idx="6">
                  <c:v>gyorsan megérti az összefüggéseket</c:v>
                </c:pt>
                <c:pt idx="7">
                  <c:v>elhivatott, céltudatos, tudja mit akar</c:v>
                </c:pt>
                <c:pt idx="8">
                  <c:v>szorgalmas</c:v>
                </c:pt>
                <c:pt idx="9">
                  <c:v>magabiztos, határozott</c:v>
                </c:pt>
                <c:pt idx="10">
                  <c:v>logikusan gondolkodik</c:v>
                </c:pt>
                <c:pt idx="11">
                  <c:v>jó a memóriája</c:v>
                </c:pt>
                <c:pt idx="12">
                  <c:v>bátor, ki mer állni</c:v>
                </c:pt>
                <c:pt idx="13">
                  <c:v>kíváncsi</c:v>
                </c:pt>
                <c:pt idx="14">
                  <c:v>könnyen tanul, könnyen kap ötöst</c:v>
                </c:pt>
                <c:pt idx="15">
                  <c:v>kilóg a többiek közül (magától)</c:v>
                </c:pt>
                <c:pt idx="16">
                  <c:v>népszerű</c:v>
                </c:pt>
                <c:pt idx="17">
                  <c:v>önkritikus</c:v>
                </c:pt>
                <c:pt idx="18">
                  <c:v>kocka</c:v>
                </c:pt>
                <c:pt idx="19">
                  <c:v>magányos, nem tud beilleszkedni</c:v>
                </c:pt>
                <c:pt idx="20">
                  <c:v>stréber</c:v>
                </c:pt>
              </c:strCache>
            </c:strRef>
          </c:cat>
          <c:val>
            <c:numRef>
              <c:f>Munka1!$B$2:$B$22</c:f>
              <c:numCache>
                <c:formatCode>0</c:formatCode>
                <c:ptCount val="21"/>
                <c:pt idx="0">
                  <c:v>44.326343766082871</c:v>
                </c:pt>
                <c:pt idx="1">
                  <c:v>9.100560870338553</c:v>
                </c:pt>
                <c:pt idx="2">
                  <c:v>29.697500109884899</c:v>
                </c:pt>
                <c:pt idx="3">
                  <c:v>-22.318269480575317</c:v>
                </c:pt>
                <c:pt idx="4">
                  <c:v>24.181101529755885</c:v>
                </c:pt>
                <c:pt idx="5">
                  <c:v>26.60034300135499</c:v>
                </c:pt>
                <c:pt idx="6">
                  <c:v>-19.34545044326908</c:v>
                </c:pt>
                <c:pt idx="7">
                  <c:v>-19.841373465131078</c:v>
                </c:pt>
                <c:pt idx="8">
                  <c:v>-36.218842526857308</c:v>
                </c:pt>
                <c:pt idx="9">
                  <c:v>-6.3969170002010287</c:v>
                </c:pt>
                <c:pt idx="10">
                  <c:v>-30.942348615656272</c:v>
                </c:pt>
                <c:pt idx="11">
                  <c:v>-35.338899102223976</c:v>
                </c:pt>
                <c:pt idx="12">
                  <c:v>7.1088559852592397</c:v>
                </c:pt>
                <c:pt idx="13">
                  <c:v>-8.142692366683832</c:v>
                </c:pt>
                <c:pt idx="14">
                  <c:v>-15.350002161068998</c:v>
                </c:pt>
                <c:pt idx="15">
                  <c:v>19.75961455142809</c:v>
                </c:pt>
                <c:pt idx="16">
                  <c:v>12.682105976815819</c:v>
                </c:pt>
                <c:pt idx="17">
                  <c:v>-14.178413760129068</c:v>
                </c:pt>
                <c:pt idx="18">
                  <c:v>-3.8139974773288605</c:v>
                </c:pt>
                <c:pt idx="19">
                  <c:v>0.5753685067331944</c:v>
                </c:pt>
                <c:pt idx="20">
                  <c:v>-7.8916384267836861</c:v>
                </c:pt>
              </c:numCache>
            </c:numRef>
          </c:val>
          <c:extLs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C50017"/>
                  </a:solidFill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axId val="327123968"/>
        <c:axId val="324892288"/>
      </c:barChart>
      <c:catAx>
        <c:axId val="327123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324892288"/>
        <c:crosses val="autoZero"/>
        <c:auto val="1"/>
        <c:lblAlgn val="ctr"/>
        <c:lblOffset val="100"/>
        <c:noMultiLvlLbl val="0"/>
      </c:catAx>
      <c:valAx>
        <c:axId val="324892288"/>
        <c:scaling>
          <c:orientation val="minMax"/>
          <c:max val="30"/>
          <c:min val="-30"/>
        </c:scaling>
        <c:delete val="0"/>
        <c:axPos val="t"/>
        <c:majorGridlines/>
        <c:numFmt formatCode="0" sourceLinked="1"/>
        <c:majorTickMark val="none"/>
        <c:minorTickMark val="none"/>
        <c:tickLblPos val="none"/>
        <c:spPr>
          <a:ln>
            <a:noFill/>
          </a:ln>
        </c:spPr>
        <c:crossAx val="32712396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66882140102173016"/>
          <c:y val="9.9097363028479241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50784508128720518"/>
          <c:y val="0.1193912809249222"/>
          <c:w val="0.20971499264994839"/>
          <c:h val="0.77138502719304392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Teljes minta</c:v>
                </c:pt>
              </c:strCache>
            </c:strRef>
          </c:tx>
          <c:spPr>
            <a:solidFill>
              <a:srgbClr val="131C6B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Sheet1!$A$2:$A$12</c:f>
              <c:strCache>
                <c:ptCount val="11"/>
                <c:pt idx="0">
                  <c:v>Rubik Ernő</c:v>
                </c:pt>
                <c:pt idx="1">
                  <c:v>Hosszú Katinka</c:v>
                </c:pt>
                <c:pt idx="2">
                  <c:v>Czeizel Endre</c:v>
                </c:pt>
                <c:pt idx="3">
                  <c:v>Egerszegi Krisztina</c:v>
                </c:pt>
                <c:pt idx="4">
                  <c:v>Szent-Györgyi Albert</c:v>
                </c:pt>
                <c:pt idx="5">
                  <c:v>Albert Einstein</c:v>
                </c:pt>
                <c:pt idx="6">
                  <c:v>Berki Krisztián</c:v>
                </c:pt>
                <c:pt idx="7">
                  <c:v>Mága Zoltán</c:v>
                </c:pt>
                <c:pt idx="8">
                  <c:v>Alföldi Robert</c:v>
                </c:pt>
                <c:pt idx="9">
                  <c:v>Bartók  Béla</c:v>
                </c:pt>
                <c:pt idx="10">
                  <c:v>Teller Ede</c:v>
                </c:pt>
              </c:strCache>
            </c:str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14.100000000000001</c:v>
                </c:pt>
                <c:pt idx="1">
                  <c:v>8.4</c:v>
                </c:pt>
                <c:pt idx="2">
                  <c:v>8.1</c:v>
                </c:pt>
                <c:pt idx="3">
                  <c:v>5.8999999999999995</c:v>
                </c:pt>
                <c:pt idx="4">
                  <c:v>5.7</c:v>
                </c:pt>
                <c:pt idx="5">
                  <c:v>4.9000000000000004</c:v>
                </c:pt>
                <c:pt idx="6">
                  <c:v>4.2</c:v>
                </c:pt>
                <c:pt idx="7">
                  <c:v>4.1000000000000005</c:v>
                </c:pt>
                <c:pt idx="8">
                  <c:v>3.4000000000000004</c:v>
                </c:pt>
                <c:pt idx="9">
                  <c:v>3.2</c:v>
                </c:pt>
                <c:pt idx="10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7509504"/>
        <c:axId val="326057984"/>
      </c:barChart>
      <c:catAx>
        <c:axId val="3275095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6057984"/>
        <c:crosses val="autoZero"/>
        <c:auto val="1"/>
        <c:lblAlgn val="ctr"/>
        <c:lblOffset val="100"/>
        <c:noMultiLvlLbl val="0"/>
      </c:catAx>
      <c:valAx>
        <c:axId val="32605798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50950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  <c:userShapes r:id="rId3"/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 smtClean="0"/>
              <a:t>%</a:t>
            </a:r>
            <a:endParaRPr lang="hu-HU" sz="1000" dirty="0"/>
          </a:p>
        </c:rich>
      </c:tx>
      <c:layout>
        <c:manualLayout>
          <c:xMode val="edge"/>
          <c:yMode val="edge"/>
          <c:x val="0.81669570786091661"/>
          <c:y val="0.15640682828001509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086605440493689"/>
          <c:y val="0.17992490176675668"/>
          <c:w val="0.71740102172995457"/>
          <c:h val="0.774333724132967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7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10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13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16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Lbls>
            <c:dLbl>
              <c:idx val="15"/>
              <c:numFmt formatCode="#,##0" sourceLinked="0"/>
              <c:spPr>
                <a:noFill/>
                <a:ln w="19050">
                  <a:solidFill>
                    <a:srgbClr val="145D04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személyes boldogság érzete</c:v>
                </c:pt>
                <c:pt idx="3">
                  <c:v>család büszkesége, elégedettsége</c:v>
                </c:pt>
                <c:pt idx="6">
                  <c:v>társadalmi elismerés, megbecsülés</c:v>
                </c:pt>
                <c:pt idx="9">
                  <c:v>közvetlen környezet elismerése</c:v>
                </c:pt>
                <c:pt idx="12">
                  <c:v>jó állás lehetősége</c:v>
                </c:pt>
                <c:pt idx="15">
                  <c:v>anyagi elismerés</c:v>
                </c:pt>
                <c:pt idx="18">
                  <c:v>valami maradandót alkot, újat hoz létre</c:v>
                </c:pt>
              </c:strCache>
            </c:strRef>
          </c:cat>
          <c:val>
            <c:numRef>
              <c:f>Sheet1!$B$2:$B$20</c:f>
              <c:numCache>
                <c:formatCode>General</c:formatCode>
                <c:ptCount val="19"/>
                <c:pt idx="0">
                  <c:v>91.093058987394073</c:v>
                </c:pt>
                <c:pt idx="1">
                  <c:v>90</c:v>
                </c:pt>
                <c:pt idx="3">
                  <c:v>89.541470901813824</c:v>
                </c:pt>
                <c:pt idx="4">
                  <c:v>90</c:v>
                </c:pt>
                <c:pt idx="6">
                  <c:v>85.768268040419301</c:v>
                </c:pt>
                <c:pt idx="7">
                  <c:v>85</c:v>
                </c:pt>
                <c:pt idx="9">
                  <c:v>86.966593949343022</c:v>
                </c:pt>
                <c:pt idx="10">
                  <c:v>85</c:v>
                </c:pt>
                <c:pt idx="12">
                  <c:v>85.554816396902808</c:v>
                </c:pt>
                <c:pt idx="13">
                  <c:v>84</c:v>
                </c:pt>
                <c:pt idx="15">
                  <c:v>67.19224671891007</c:v>
                </c:pt>
                <c:pt idx="16">
                  <c:v>60</c:v>
                </c:pt>
                <c:pt idx="18">
                  <c:v>86.426914472162082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Sheet1!$A$2:$A$20</c:f>
              <c:strCache>
                <c:ptCount val="19"/>
                <c:pt idx="0">
                  <c:v>személyes boldogság érzete</c:v>
                </c:pt>
                <c:pt idx="3">
                  <c:v>család büszkesége, elégedettsége</c:v>
                </c:pt>
                <c:pt idx="6">
                  <c:v>társadalmi elismerés, megbecsülés</c:v>
                </c:pt>
                <c:pt idx="9">
                  <c:v>közvetlen környezet elismerése</c:v>
                </c:pt>
                <c:pt idx="12">
                  <c:v>jó állás lehetősége</c:v>
                </c:pt>
                <c:pt idx="15">
                  <c:v>anyagi elismerés</c:v>
                </c:pt>
                <c:pt idx="18">
                  <c:v>valami maradandót alkot, újat hoz létre</c:v>
                </c:pt>
              </c:strCache>
            </c:strRef>
          </c:cat>
          <c:val>
            <c:numRef>
              <c:f>Sheet1!$C$2:$C$20</c:f>
              <c:numCache>
                <c:formatCode>General</c:formatCode>
                <c:ptCount val="19"/>
                <c:pt idx="0">
                  <c:v>8.9069410126059463</c:v>
                </c:pt>
                <c:pt idx="1">
                  <c:v>10</c:v>
                </c:pt>
                <c:pt idx="3">
                  <c:v>10.458529098186176</c:v>
                </c:pt>
                <c:pt idx="4">
                  <c:v>10</c:v>
                </c:pt>
                <c:pt idx="6">
                  <c:v>14.231731959580699</c:v>
                </c:pt>
                <c:pt idx="7">
                  <c:v>15</c:v>
                </c:pt>
                <c:pt idx="9">
                  <c:v>13.033406050657039</c:v>
                </c:pt>
                <c:pt idx="10">
                  <c:v>15</c:v>
                </c:pt>
                <c:pt idx="12">
                  <c:v>14.445183603097192</c:v>
                </c:pt>
                <c:pt idx="13">
                  <c:v>16</c:v>
                </c:pt>
                <c:pt idx="15">
                  <c:v>32.80775328108993</c:v>
                </c:pt>
                <c:pt idx="16">
                  <c:v>40</c:v>
                </c:pt>
                <c:pt idx="17">
                  <c:v>100</c:v>
                </c:pt>
                <c:pt idx="18">
                  <c:v>13.573085527837952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6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9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12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15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18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Lbls>
            <c:dLbl>
              <c:idx val="0"/>
              <c:numFmt formatCode="#,##0" sourceLinked="0"/>
              <c:spPr>
                <a:noFill/>
                <a:ln w="19050">
                  <a:solidFill>
                    <a:srgbClr val="C0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személyes boldogság érzete</c:v>
                </c:pt>
                <c:pt idx="3">
                  <c:v>család büszkesége, elégedettsége</c:v>
                </c:pt>
                <c:pt idx="6">
                  <c:v>társadalmi elismerés, megbecsülés</c:v>
                </c:pt>
                <c:pt idx="9">
                  <c:v>közvetlen környezet elismerése</c:v>
                </c:pt>
                <c:pt idx="12">
                  <c:v>jó állás lehetősége</c:v>
                </c:pt>
                <c:pt idx="15">
                  <c:v>anyagi elismerés</c:v>
                </c:pt>
                <c:pt idx="18">
                  <c:v>valami maradandót alkot, újat hoz létre</c:v>
                </c:pt>
              </c:strCache>
            </c:strRef>
          </c:cat>
          <c:val>
            <c:numRef>
              <c:f>Sheet1!$D$2:$D$20</c:f>
              <c:numCache>
                <c:formatCode>General</c:formatCode>
                <c:ptCount val="19"/>
                <c:pt idx="0">
                  <c:v>87.189031939303845</c:v>
                </c:pt>
                <c:pt idx="1">
                  <c:v>94</c:v>
                </c:pt>
                <c:pt idx="3">
                  <c:v>92.031368218123546</c:v>
                </c:pt>
                <c:pt idx="4">
                  <c:v>95</c:v>
                </c:pt>
                <c:pt idx="6">
                  <c:v>83.697031807976643</c:v>
                </c:pt>
                <c:pt idx="7">
                  <c:v>89</c:v>
                </c:pt>
                <c:pt idx="9">
                  <c:v>85.251398980011615</c:v>
                </c:pt>
                <c:pt idx="10">
                  <c:v>83</c:v>
                </c:pt>
                <c:pt idx="12">
                  <c:v>81.332221774750948</c:v>
                </c:pt>
                <c:pt idx="13">
                  <c:v>81</c:v>
                </c:pt>
                <c:pt idx="15">
                  <c:v>37.215367825428849</c:v>
                </c:pt>
                <c:pt idx="16">
                  <c:v>40</c:v>
                </c:pt>
                <c:pt idx="18">
                  <c:v>73.982763421093793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7851520"/>
        <c:axId val="326060288"/>
      </c:barChart>
      <c:catAx>
        <c:axId val="32785152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6060288"/>
        <c:crosses val="autoZero"/>
        <c:auto val="1"/>
        <c:lblAlgn val="ctr"/>
        <c:lblOffset val="100"/>
        <c:noMultiLvlLbl val="0"/>
      </c:catAx>
      <c:valAx>
        <c:axId val="3260602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85152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085195901379369"/>
          <c:y val="0.14943834974214731"/>
          <c:w val="0.6382960819724125"/>
          <c:h val="0.776357712142522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Oszlop3</c:v>
                </c:pt>
              </c:strCache>
            </c:strRef>
          </c:tx>
          <c:spPr>
            <a:solidFill>
              <a:srgbClr val="145D04"/>
            </a:solidFill>
          </c:spPr>
          <c:invertIfNegative val="1"/>
          <c:cat>
            <c:strRef>
              <c:f>Munka1!$A$2:$A$20</c:f>
              <c:strCache>
                <c:ptCount val="19"/>
                <c:pt idx="0">
                  <c:v>személyes boldogság érzete</c:v>
                </c:pt>
                <c:pt idx="3">
                  <c:v>család büszkesége, elégedettsége</c:v>
                </c:pt>
                <c:pt idx="6">
                  <c:v>társadalmi elismerés, megbecsülés</c:v>
                </c:pt>
                <c:pt idx="9">
                  <c:v>közvetlen környezet elismerése</c:v>
                </c:pt>
                <c:pt idx="12">
                  <c:v>jó állás lehetősége</c:v>
                </c:pt>
                <c:pt idx="15">
                  <c:v>anyagi elismerés</c:v>
                </c:pt>
                <c:pt idx="18">
                  <c:v>valami maradandót alkot, újat hoz létre</c:v>
                </c:pt>
              </c:strCache>
            </c:strRef>
          </c:cat>
          <c:val>
            <c:numRef>
              <c:f>Munka1!$B$2:$B$20</c:f>
              <c:numCache>
                <c:formatCode>General</c:formatCode>
                <c:ptCount val="19"/>
                <c:pt idx="0">
                  <c:v>3.9040270480901862</c:v>
                </c:pt>
                <c:pt idx="1">
                  <c:v>-4</c:v>
                </c:pt>
                <c:pt idx="2">
                  <c:v>0</c:v>
                </c:pt>
                <c:pt idx="3">
                  <c:v>-2.4898973163097509</c:v>
                </c:pt>
                <c:pt idx="4">
                  <c:v>-5</c:v>
                </c:pt>
                <c:pt idx="5">
                  <c:v>0</c:v>
                </c:pt>
                <c:pt idx="6">
                  <c:v>2.0712362324426294</c:v>
                </c:pt>
                <c:pt idx="7">
                  <c:v>-4</c:v>
                </c:pt>
                <c:pt idx="8">
                  <c:v>0</c:v>
                </c:pt>
                <c:pt idx="9">
                  <c:v>1.7151949693313497</c:v>
                </c:pt>
                <c:pt idx="10">
                  <c:v>2</c:v>
                </c:pt>
                <c:pt idx="11">
                  <c:v>0</c:v>
                </c:pt>
                <c:pt idx="12">
                  <c:v>4.222594622151858</c:v>
                </c:pt>
                <c:pt idx="13">
                  <c:v>3</c:v>
                </c:pt>
                <c:pt idx="14">
                  <c:v>0</c:v>
                </c:pt>
                <c:pt idx="15">
                  <c:v>29.976878893481228</c:v>
                </c:pt>
                <c:pt idx="16">
                  <c:v>20</c:v>
                </c:pt>
                <c:pt idx="17">
                  <c:v>0</c:v>
                </c:pt>
                <c:pt idx="18">
                  <c:v>12.44415105106826</c:v>
                </c:pt>
              </c:numCache>
            </c:numRef>
          </c:val>
          <c:extLs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C50017"/>
                  </a:solidFill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axId val="328100864"/>
        <c:axId val="326063168"/>
      </c:barChart>
      <c:catAx>
        <c:axId val="3281008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326063168"/>
        <c:crosses val="autoZero"/>
        <c:auto val="1"/>
        <c:lblAlgn val="ctr"/>
        <c:lblOffset val="100"/>
        <c:noMultiLvlLbl val="0"/>
      </c:catAx>
      <c:valAx>
        <c:axId val="326063168"/>
        <c:scaling>
          <c:orientation val="minMax"/>
          <c:max val="30"/>
          <c:min val="-30"/>
        </c:scaling>
        <c:delete val="0"/>
        <c:axPos val="t"/>
        <c:majorGridlines/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3281008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7263081511229907"/>
          <c:y val="0.15390624999999999"/>
          <c:w val="0.39891558889941403"/>
          <c:h val="0.8210937499999999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invertIfNegative val="0"/>
          <c:dLbls>
            <c:numFmt formatCode="#,##0" sourceLinked="0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Munka1!$A$2:$A$10</c:f>
              <c:strCache>
                <c:ptCount val="9"/>
                <c:pt idx="0">
                  <c:v>kilóg a sorból, kiközösítik</c:v>
                </c:pt>
                <c:pt idx="1">
                  <c:v>irigység</c:v>
                </c:pt>
                <c:pt idx="2">
                  <c:v>elvárások</c:v>
                </c:pt>
                <c:pt idx="3">
                  <c:v>kevés szabadidő</c:v>
                </c:pt>
                <c:pt idx="4">
                  <c:v>kihasználhatják</c:v>
                </c:pt>
                <c:pt idx="5">
                  <c:v>túlzott hírnév</c:v>
                </c:pt>
                <c:pt idx="6">
                  <c:v>elbizakodik</c:v>
                </c:pt>
                <c:pt idx="8">
                  <c:v>egyéb</c:v>
                </c:pt>
              </c:strCache>
            </c:strRef>
          </c:cat>
          <c:val>
            <c:numRef>
              <c:f>Munka1!$B$2:$B$10</c:f>
              <c:numCache>
                <c:formatCode>General</c:formatCode>
                <c:ptCount val="9"/>
                <c:pt idx="0">
                  <c:v>29.545454545454547</c:v>
                </c:pt>
                <c:pt idx="1">
                  <c:v>19.318181818181817</c:v>
                </c:pt>
                <c:pt idx="2">
                  <c:v>12.5</c:v>
                </c:pt>
                <c:pt idx="3">
                  <c:v>9.0909090909090917</c:v>
                </c:pt>
                <c:pt idx="4">
                  <c:v>7.9545454545454541</c:v>
                </c:pt>
                <c:pt idx="5">
                  <c:v>6.8181818181818175</c:v>
                </c:pt>
                <c:pt idx="6">
                  <c:v>5.6818181818181817</c:v>
                </c:pt>
                <c:pt idx="8">
                  <c:v>22.727272727272727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328092672"/>
        <c:axId val="326064896"/>
      </c:barChart>
      <c:catAx>
        <c:axId val="328092672"/>
        <c:scaling>
          <c:orientation val="maxMin"/>
        </c:scaling>
        <c:delete val="0"/>
        <c:axPos val="l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hu-HU"/>
          </a:p>
        </c:txPr>
        <c:crossAx val="326064896"/>
        <c:crosses val="autoZero"/>
        <c:auto val="1"/>
        <c:lblAlgn val="ctr"/>
        <c:lblOffset val="100"/>
        <c:noMultiLvlLbl val="0"/>
      </c:catAx>
      <c:valAx>
        <c:axId val="32606489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3280926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57166068177437"/>
          <c:y val="1.9286989020899651E-2"/>
          <c:w val="0.74376363036821214"/>
          <c:h val="0.754600449058162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Értékesítés</c:v>
                </c:pt>
              </c:strCache>
            </c:strRef>
          </c:tx>
          <c:spPr>
            <a:solidFill>
              <a:schemeClr val="accent5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</c:dPt>
          <c:dPt>
            <c:idx val="1"/>
            <c:bubble3D val="0"/>
            <c:spPr>
              <a:solidFill>
                <a:schemeClr val="accent3"/>
              </a:solidFill>
            </c:spPr>
          </c:dPt>
          <c:dLbls>
            <c:dLbl>
              <c:idx val="0"/>
              <c:layout/>
              <c:spPr/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Munka1!$A$2:$A$3</c:f>
              <c:strCache>
                <c:ptCount val="2"/>
                <c:pt idx="0">
                  <c:v>Igen, van hátránya</c:v>
                </c:pt>
                <c:pt idx="1">
                  <c:v>Nem, nincs hátránya</c:v>
                </c:pt>
              </c:strCache>
            </c:strRef>
          </c:cat>
          <c:val>
            <c:numRef>
              <c:f>Munka1!$B$2:$B$3</c:f>
              <c:numCache>
                <c:formatCode>0</c:formatCode>
                <c:ptCount val="2"/>
                <c:pt idx="0">
                  <c:v>72.727272727272734</c:v>
                </c:pt>
                <c:pt idx="1">
                  <c:v>27.27272727272727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11339096681321006"/>
          <c:y val="0.80355807201675611"/>
          <c:w val="0.80576042602251929"/>
          <c:h val="0.15130369651366748"/>
        </c:manualLayout>
      </c:layout>
      <c:overlay val="0"/>
      <c:txPr>
        <a:bodyPr/>
        <a:lstStyle/>
        <a:p>
          <a:pPr>
            <a:defRPr sz="12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59377603335726625"/>
          <c:y val="0.14092560549795716"/>
          <c:w val="0.40553963688448696"/>
          <c:h val="0.7743337241329673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top2</c:v>
                </c:pt>
              </c:strCache>
            </c:strRef>
          </c:tx>
          <c:spPr>
            <a:solidFill>
              <a:srgbClr val="7A2280">
                <a:lumMod val="50000"/>
              </a:srgbClr>
            </a:solidFill>
            <a:ln w="25527">
              <a:noFill/>
            </a:ln>
          </c:spPr>
          <c:invertIfNegative val="0"/>
          <c:dLbls>
            <c:dLbl>
              <c:idx val="3"/>
              <c:numFmt formatCode="#,##0" sourceLinked="0"/>
              <c:spPr>
                <a:noFill/>
                <a:ln w="19050">
                  <a:solidFill>
                    <a:srgbClr val="145D04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4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solidFill>
                  <a:srgbClr val="145D04"/>
                </a:solidFill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Sheet1!$A$2:$A$17</c:f>
              <c:strCache>
                <c:ptCount val="16"/>
                <c:pt idx="0">
                  <c:v>A tehetséges ember is megdolgozik a sikerért</c:v>
                </c:pt>
                <c:pt idx="1">
                  <c:v>A tehetség sokszínű</c:v>
                </c:pt>
                <c:pt idx="2">
                  <c:v>A tehetséges ember növeli az ország hírnevét</c:v>
                </c:pt>
                <c:pt idx="3">
                  <c:v>A tehetség felismerése és segítése közös társadalmi feladat</c:v>
                </c:pt>
                <c:pt idx="4">
                  <c:v>A tehetség az ország sikerének motorja</c:v>
                </c:pt>
                <c:pt idx="5">
                  <c:v>A hátrányos helyzetű tehetségek kiemelt támogatást igényelnek</c:v>
                </c:pt>
                <c:pt idx="6">
                  <c:v>A hátrányos helyzetben lévő tehetségek támogatása állami feladat</c:v>
                </c:pt>
                <c:pt idx="7">
                  <c:v>A tehetséges ember vonzza a többi ember figyelmét</c:v>
                </c:pt>
                <c:pt idx="8">
                  <c:v>Minden ember tehetséges valamiben</c:v>
                </c:pt>
                <c:pt idx="9">
                  <c:v>A tehetséges ember gazdasági hasznot hajt</c:v>
                </c:pt>
                <c:pt idx="10">
                  <c:v>A magyarországi környezet visszahúzza a tehetségeket</c:v>
                </c:pt>
                <c:pt idx="11">
                  <c:v>A tehetség sokszor ellenérzést szül</c:v>
                </c:pt>
                <c:pt idx="12">
                  <c:v>A tehetség pénzbe kerül</c:v>
                </c:pt>
                <c:pt idx="13">
                  <c:v>Magyarországon, aki kilóg, az rosszul jár</c:v>
                </c:pt>
                <c:pt idx="14">
                  <c:v>A tehetséges embert anyagilag jól elismerik</c:v>
                </c:pt>
                <c:pt idx="15">
                  <c:v>A tehetséget nem kell támogatni, magától is kitör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81.943819020666766</c:v>
                </c:pt>
                <c:pt idx="1">
                  <c:v>79.229151151179906</c:v>
                </c:pt>
                <c:pt idx="2">
                  <c:v>78.979004437684679</c:v>
                </c:pt>
                <c:pt idx="3">
                  <c:v>76.53718411947672</c:v>
                </c:pt>
                <c:pt idx="4">
                  <c:v>70.256221731572339</c:v>
                </c:pt>
                <c:pt idx="5">
                  <c:v>69.002062892963366</c:v>
                </c:pt>
                <c:pt idx="6">
                  <c:v>66.660138111260366</c:v>
                </c:pt>
                <c:pt idx="7">
                  <c:v>65.861626292604839</c:v>
                </c:pt>
                <c:pt idx="8">
                  <c:v>61.818558128194553</c:v>
                </c:pt>
                <c:pt idx="9">
                  <c:v>59.004850258613139</c:v>
                </c:pt>
                <c:pt idx="10">
                  <c:v>56.810783485703865</c:v>
                </c:pt>
                <c:pt idx="11">
                  <c:v>49.481739055376437</c:v>
                </c:pt>
                <c:pt idx="12">
                  <c:v>49.155893712351158</c:v>
                </c:pt>
                <c:pt idx="13">
                  <c:v>42.032579886695082</c:v>
                </c:pt>
                <c:pt idx="14">
                  <c:v>22.347736358069589</c:v>
                </c:pt>
                <c:pt idx="15">
                  <c:v>16.342831707170266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axId val="328101376"/>
        <c:axId val="328058560"/>
      </c:barChart>
      <c:catAx>
        <c:axId val="3281013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800"/>
            </a:pPr>
            <a:endParaRPr lang="hu-HU"/>
          </a:p>
        </c:txPr>
        <c:crossAx val="328058560"/>
        <c:crosses val="autoZero"/>
        <c:auto val="1"/>
        <c:lblAlgn val="ctr"/>
        <c:lblOffset val="100"/>
        <c:noMultiLvlLbl val="0"/>
      </c:catAx>
      <c:valAx>
        <c:axId val="328058560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one"/>
        <c:crossAx val="32810137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55465952501004168"/>
          <c:y val="0.13824273322497846"/>
          <c:w val="0.41549336398519832"/>
          <c:h val="0.7743337241329673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Második hullám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Lbls>
            <c:dLbl>
              <c:idx val="3"/>
              <c:numFmt formatCode="#,##0" sourceLinked="0"/>
              <c:spPr>
                <a:noFill/>
                <a:ln w="19050">
                  <a:noFill/>
                </a:ln>
              </c:spPr>
              <c:txPr>
                <a:bodyPr/>
                <a:lstStyle/>
                <a:p>
                  <a:pPr>
                    <a:defRPr/>
                  </a:pPr>
                  <a:endParaRPr lang="hu-HU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Bármi lehet tehetség, ami segít az életben boldogulni az embernek</c:v>
                </c:pt>
                <c:pt idx="1">
                  <c:v>A magyar környezet visszahúzza a tehetséget</c:v>
                </c:pt>
                <c:pt idx="2">
                  <c:v>Az igazi tehetség nem az iskolában tör elő</c:v>
                </c:pt>
                <c:pt idx="3">
                  <c:v>A nem iskolai órákhoz kapcsolódó tehetséget nem értékelik</c:v>
                </c:pt>
                <c:pt idx="4">
                  <c:v>A nem iskolai órákhoz kapcsolódó tehetséget nem veszik észre</c:v>
                </c:pt>
                <c:pt idx="5">
                  <c:v>Aki kilóg a sorból, az rosszul jár</c:v>
                </c:pt>
                <c:pt idx="6">
                  <c:v>Csak olyasmiben lehet tehetséges egy gyerek, amit az iskolában tanul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60.000757016647668</c:v>
                </c:pt>
                <c:pt idx="1">
                  <c:v>44.818093486216497</c:v>
                </c:pt>
                <c:pt idx="2">
                  <c:v>36.412832036341243</c:v>
                </c:pt>
                <c:pt idx="3">
                  <c:v>25.674992713424054</c:v>
                </c:pt>
                <c:pt idx="4">
                  <c:v>25.622731334632839</c:v>
                </c:pt>
                <c:pt idx="5">
                  <c:v>18.325058113754437</c:v>
                </c:pt>
                <c:pt idx="6">
                  <c:v>4.6214650187548623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axId val="328343552"/>
        <c:axId val="328060864"/>
      </c:barChart>
      <c:catAx>
        <c:axId val="32834355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8060864"/>
        <c:crosses val="autoZero"/>
        <c:auto val="1"/>
        <c:lblAlgn val="ctr"/>
        <c:lblOffset val="100"/>
        <c:noMultiLvlLbl val="0"/>
      </c:catAx>
      <c:valAx>
        <c:axId val="32806086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834355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3216417609960177"/>
          <c:y val="0.10549245794215277"/>
          <c:w val="0.76640341558327185"/>
          <c:h val="0.7743337241329673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Második hullám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7A2280">
                  <a:lumMod val="50000"/>
                </a:srgbClr>
              </a:solidFill>
              <a:ln w="25527">
                <a:noFill/>
              </a:ln>
            </c:spPr>
          </c:dPt>
          <c:dPt>
            <c:idx val="1"/>
            <c:invertIfNegative val="0"/>
            <c:bubble3D val="0"/>
            <c:spPr>
              <a:solidFill>
                <a:srgbClr val="7A2280">
                  <a:lumMod val="50000"/>
                </a:srgbClr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5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6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 w="25527">
                <a:noFill/>
              </a:ln>
            </c:spPr>
          </c:dPt>
          <c:dLbls>
            <c:dLbl>
              <c:idx val="3"/>
              <c:numFmt formatCode="0&quot;%&quot;" sourceLinked="0"/>
              <c:spPr>
                <a:noFill/>
                <a:ln w="19050">
                  <a:solidFill>
                    <a:srgbClr val="145D04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&quot;%&quot;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már egészen kicsi korban</c:v>
                </c:pt>
                <c:pt idx="1">
                  <c:v>kisiskolás korban</c:v>
                </c:pt>
                <c:pt idx="2">
                  <c:v>felsős korban</c:v>
                </c:pt>
                <c:pt idx="3">
                  <c:v>középiskolában</c:v>
                </c:pt>
                <c:pt idx="4">
                  <c:v>főiskolán / egyetemen</c:v>
                </c:pt>
                <c:pt idx="5">
                  <c:v>felnőtt korban</c:v>
                </c:pt>
                <c:pt idx="6">
                  <c:v>bármely életkorban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29.97222788716968</c:v>
                </c:pt>
                <c:pt idx="1">
                  <c:v>24.58930687699009</c:v>
                </c:pt>
                <c:pt idx="2">
                  <c:v>14.231799741115456</c:v>
                </c:pt>
                <c:pt idx="3">
                  <c:v>7.3897503707563175</c:v>
                </c:pt>
                <c:pt idx="4">
                  <c:v>2.8523386239014177</c:v>
                </c:pt>
                <c:pt idx="5">
                  <c:v>2.2483626112490556</c:v>
                </c:pt>
                <c:pt idx="6">
                  <c:v>41.245723825715508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Első hullám</c:v>
                </c:pt>
              </c:strCache>
            </c:strRef>
          </c:tx>
          <c:spPr>
            <a:solidFill>
              <a:srgbClr val="F7911E">
                <a:lumMod val="60000"/>
                <a:lumOff val="40000"/>
              </a:srgb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</c:spPr>
          </c:dPt>
          <c:dPt>
            <c:idx val="1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</c:spPr>
          </c:dPt>
          <c:dPt>
            <c:idx val="2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</c:spPr>
          </c:dPt>
          <c:dPt>
            <c:idx val="3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</c:spPr>
          </c:dPt>
          <c:dPt>
            <c:idx val="4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</c:spPr>
          </c:dPt>
          <c:dPt>
            <c:idx val="5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</c:spPr>
          </c:dPt>
          <c:dPt>
            <c:idx val="6"/>
            <c:invertIfNegative val="0"/>
            <c:bubble3D val="0"/>
            <c:spPr>
              <a:solidFill>
                <a:sysClr val="window" lastClr="FFFFFF">
                  <a:lumMod val="75000"/>
                </a:sysClr>
              </a:solidFill>
            </c:spPr>
          </c:dPt>
          <c:dLbls>
            <c:dLbl>
              <c:idx val="3"/>
              <c:numFmt formatCode="0&quot;%&quot;" sourceLinked="0"/>
              <c:spPr>
                <a:ln w="19050">
                  <a:noFill/>
                </a:ln>
              </c:spPr>
              <c:txPr>
                <a:bodyPr/>
                <a:lstStyle/>
                <a:p>
                  <a:pPr>
                    <a:defRPr/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&quot;%&quot;" sourceLinked="0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már egészen kicsi korban</c:v>
                </c:pt>
                <c:pt idx="1">
                  <c:v>kisiskolás korban</c:v>
                </c:pt>
                <c:pt idx="2">
                  <c:v>felsős korban</c:v>
                </c:pt>
                <c:pt idx="3">
                  <c:v>középiskolában</c:v>
                </c:pt>
                <c:pt idx="4">
                  <c:v>főiskolán / egyetemen</c:v>
                </c:pt>
                <c:pt idx="5">
                  <c:v>felnőtt korban</c:v>
                </c:pt>
                <c:pt idx="6">
                  <c:v>bármely életkorban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>
                  <c:v>32.1</c:v>
                </c:pt>
                <c:pt idx="1">
                  <c:v>23.2</c:v>
                </c:pt>
                <c:pt idx="2">
                  <c:v>12.4</c:v>
                </c:pt>
                <c:pt idx="3">
                  <c:v>4.9000000000000004</c:v>
                </c:pt>
                <c:pt idx="4">
                  <c:v>2.9</c:v>
                </c:pt>
                <c:pt idx="5">
                  <c:v>1.6</c:v>
                </c:pt>
                <c:pt idx="6">
                  <c:v>41.7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axId val="329126912"/>
        <c:axId val="324902912"/>
      </c:barChart>
      <c:catAx>
        <c:axId val="32912691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24902912"/>
        <c:crosses val="autoZero"/>
        <c:auto val="1"/>
        <c:lblAlgn val="ctr"/>
        <c:lblOffset val="100"/>
        <c:noMultiLvlLbl val="0"/>
      </c:catAx>
      <c:valAx>
        <c:axId val="32490291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912691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6797438402776763"/>
          <c:y val="0.20374328379063"/>
          <c:w val="0.72404935740696663"/>
          <c:h val="0.774333724132967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7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10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19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22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Lbls>
            <c:dLbl>
              <c:idx val="0"/>
              <c:numFmt formatCode="#,##0" sourceLinked="0"/>
              <c:spPr>
                <a:ln w="19050">
                  <a:solidFill>
                    <a:srgbClr val="C0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rgbClr val="FFFFFF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numFmt formatCode="#,##0" sourceLinked="0"/>
              <c:spPr>
                <a:ln w="19050">
                  <a:solidFill>
                    <a:srgbClr val="145D04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rgbClr val="FFFFFF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3"/>
              <c:numFmt formatCode="#,##0" sourceLinked="0"/>
              <c:spPr>
                <a:solidFill>
                  <a:srgbClr val="3B0541">
                    <a:lumMod val="90000"/>
                    <a:lumOff val="10000"/>
                  </a:srgbClr>
                </a:solidFill>
              </c:spPr>
              <c:txPr>
                <a:bodyPr/>
                <a:lstStyle/>
                <a:p>
                  <a:pPr>
                    <a:defRPr>
                      <a:solidFill>
                        <a:srgbClr val="FFFFFF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numFmt formatCode="#,##0" sourceLinked="0"/>
              <c:spPr>
                <a:solidFill>
                  <a:srgbClr val="3B0541">
                    <a:lumMod val="90000"/>
                    <a:lumOff val="10000"/>
                  </a:srgbClr>
                </a:solidFill>
              </c:spPr>
              <c:txPr>
                <a:bodyPr/>
                <a:lstStyle/>
                <a:p>
                  <a:pPr>
                    <a:defRPr>
                      <a:solidFill>
                        <a:srgbClr val="FFFFFF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9"/>
              <c:layout>
                <c:manualLayout>
                  <c:x val="1.4324083171266295E-3"/>
                  <c:y val="-2.976360021408520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Sheet1!$A$2:$A$24</c:f>
              <c:strCache>
                <c:ptCount val="22"/>
                <c:pt idx="0">
                  <c:v>szülő</c:v>
                </c:pt>
                <c:pt idx="3">
                  <c:v>osztályfőnök / szaktanár / óvónő</c:v>
                </c:pt>
                <c:pt idx="6">
                  <c:v>edző / külön tanár</c:v>
                </c:pt>
                <c:pt idx="9">
                  <c:v>a gyerek maga</c:v>
                </c:pt>
                <c:pt idx="12">
                  <c:v>egyetemi tanár / oktató</c:v>
                </c:pt>
                <c:pt idx="15">
                  <c:v>pszichológus</c:v>
                </c:pt>
                <c:pt idx="18">
                  <c:v>barát</c:v>
                </c:pt>
                <c:pt idx="21">
                  <c:v>másvalaki</c:v>
                </c:pt>
              </c:strCache>
            </c:strRef>
          </c:cat>
          <c:val>
            <c:numRef>
              <c:f>Sheet1!$B$2:$B$24</c:f>
              <c:numCache>
                <c:formatCode>0.0</c:formatCode>
                <c:ptCount val="23"/>
                <c:pt idx="0">
                  <c:v>40.822606245255912</c:v>
                </c:pt>
                <c:pt idx="1">
                  <c:v>45.7</c:v>
                </c:pt>
                <c:pt idx="3">
                  <c:v>42.726951407187109</c:v>
                </c:pt>
                <c:pt idx="4">
                  <c:v>32.200000000000003</c:v>
                </c:pt>
                <c:pt idx="6" formatCode="General">
                  <c:v>5.3764307418808395</c:v>
                </c:pt>
                <c:pt idx="7">
                  <c:v>6.2</c:v>
                </c:pt>
                <c:pt idx="9" formatCode="General">
                  <c:v>5.2223791010034359</c:v>
                </c:pt>
                <c:pt idx="10">
                  <c:v>5.8</c:v>
                </c:pt>
                <c:pt idx="12" formatCode="General">
                  <c:v>1.7485841017625245</c:v>
                </c:pt>
                <c:pt idx="13">
                  <c:v>2.4</c:v>
                </c:pt>
                <c:pt idx="15" formatCode="General">
                  <c:v>1.1526124550869421</c:v>
                </c:pt>
                <c:pt idx="16">
                  <c:v>1.9</c:v>
                </c:pt>
                <c:pt idx="18" formatCode="General">
                  <c:v>0.75399221564917374</c:v>
                </c:pt>
                <c:pt idx="19">
                  <c:v>1.4</c:v>
                </c:pt>
                <c:pt idx="21" formatCode="General">
                  <c:v>2.1964437321740204</c:v>
                </c:pt>
                <c:pt idx="22">
                  <c:v>4.4000000000000004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Sheet1!$A$2:$A$24</c:f>
              <c:strCache>
                <c:ptCount val="22"/>
                <c:pt idx="0">
                  <c:v>szülő</c:v>
                </c:pt>
                <c:pt idx="3">
                  <c:v>osztályfőnök / szaktanár / óvónő</c:v>
                </c:pt>
                <c:pt idx="6">
                  <c:v>edző / külön tanár</c:v>
                </c:pt>
                <c:pt idx="9">
                  <c:v>a gyerek maga</c:v>
                </c:pt>
                <c:pt idx="12">
                  <c:v>egyetemi tanár / oktató</c:v>
                </c:pt>
                <c:pt idx="15">
                  <c:v>pszichológus</c:v>
                </c:pt>
                <c:pt idx="18">
                  <c:v>barát</c:v>
                </c:pt>
                <c:pt idx="21">
                  <c:v>másvalaki</c:v>
                </c:pt>
              </c:strCache>
            </c:strRef>
          </c:cat>
          <c:val>
            <c:numRef>
              <c:f>Sheet1!$C$2:$C$24</c:f>
              <c:numCache>
                <c:formatCode>0.0</c:formatCode>
                <c:ptCount val="23"/>
                <c:pt idx="0">
                  <c:v>14.877393754744091</c:v>
                </c:pt>
                <c:pt idx="1">
                  <c:v>10</c:v>
                </c:pt>
                <c:pt idx="2">
                  <c:v>55.7</c:v>
                </c:pt>
                <c:pt idx="3">
                  <c:v>12.973048592812894</c:v>
                </c:pt>
                <c:pt idx="4">
                  <c:v>23.5</c:v>
                </c:pt>
                <c:pt idx="5">
                  <c:v>55.7</c:v>
                </c:pt>
                <c:pt idx="6">
                  <c:v>50.323569258119164</c:v>
                </c:pt>
                <c:pt idx="7">
                  <c:v>49.5</c:v>
                </c:pt>
                <c:pt idx="8">
                  <c:v>55.7</c:v>
                </c:pt>
                <c:pt idx="9">
                  <c:v>50.47762089899657</c:v>
                </c:pt>
                <c:pt idx="10">
                  <c:v>49.900000000000006</c:v>
                </c:pt>
                <c:pt idx="11">
                  <c:v>55.7</c:v>
                </c:pt>
                <c:pt idx="12">
                  <c:v>53.951415898237478</c:v>
                </c:pt>
                <c:pt idx="13">
                  <c:v>53.300000000000004</c:v>
                </c:pt>
                <c:pt idx="14">
                  <c:v>55.7</c:v>
                </c:pt>
                <c:pt idx="15">
                  <c:v>54.547387544913057</c:v>
                </c:pt>
                <c:pt idx="16">
                  <c:v>53.800000000000004</c:v>
                </c:pt>
                <c:pt idx="17">
                  <c:v>55.7</c:v>
                </c:pt>
                <c:pt idx="18">
                  <c:v>54.946007784350826</c:v>
                </c:pt>
                <c:pt idx="19">
                  <c:v>54.300000000000004</c:v>
                </c:pt>
                <c:pt idx="20">
                  <c:v>55.7</c:v>
                </c:pt>
                <c:pt idx="21">
                  <c:v>53.503556267825985</c:v>
                </c:pt>
                <c:pt idx="22">
                  <c:v>51.300000000000004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6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9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12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15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18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1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Lbls>
            <c:dLbl>
              <c:idx val="12"/>
              <c:layout>
                <c:manualLayout>
                  <c:x val="-1.4324083171266295E-3"/>
                  <c:y val="5.9548299388622475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3"/>
              <c:layout>
                <c:manualLayout>
                  <c:x val="-1.1278805646666392E-7"/>
                  <c:y val="2.9777666187720282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layout>
                <c:manualLayout>
                  <c:x val="1.4324083171266295E-3"/>
                  <c:y val="2.9775321858780917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4.2972249513797836E-3"/>
                  <c:y val="2.9775321858780917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1"/>
              <c:layout>
                <c:manualLayout>
                  <c:x val="-1.1278805646666392E-7"/>
                  <c:y val="5.9550643717561835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Sheet1!$A$2:$A$24</c:f>
              <c:strCache>
                <c:ptCount val="22"/>
                <c:pt idx="0">
                  <c:v>szülő</c:v>
                </c:pt>
                <c:pt idx="3">
                  <c:v>osztályfőnök / szaktanár / óvónő</c:v>
                </c:pt>
                <c:pt idx="6">
                  <c:v>edző / külön tanár</c:v>
                </c:pt>
                <c:pt idx="9">
                  <c:v>a gyerek maga</c:v>
                </c:pt>
                <c:pt idx="12">
                  <c:v>egyetemi tanár / oktató</c:v>
                </c:pt>
                <c:pt idx="15">
                  <c:v>pszichológus</c:v>
                </c:pt>
                <c:pt idx="18">
                  <c:v>barát</c:v>
                </c:pt>
                <c:pt idx="21">
                  <c:v>másvalaki</c:v>
                </c:pt>
              </c:strCache>
            </c:strRef>
          </c:cat>
          <c:val>
            <c:numRef>
              <c:f>Sheet1!$D$2:$D$24</c:f>
              <c:numCache>
                <c:formatCode>0.0</c:formatCode>
                <c:ptCount val="23"/>
                <c:pt idx="0" formatCode="General">
                  <c:v>43.250036810183111</c:v>
                </c:pt>
                <c:pt idx="1">
                  <c:v>33.799999999999997</c:v>
                </c:pt>
                <c:pt idx="3" formatCode="General">
                  <c:v>21.22215061493667</c:v>
                </c:pt>
                <c:pt idx="4">
                  <c:v>20</c:v>
                </c:pt>
                <c:pt idx="6" formatCode="General">
                  <c:v>14.497144562312362</c:v>
                </c:pt>
                <c:pt idx="7">
                  <c:v>18.8</c:v>
                </c:pt>
                <c:pt idx="9" formatCode="General">
                  <c:v>5.67706338626581</c:v>
                </c:pt>
                <c:pt idx="10">
                  <c:v>7.5</c:v>
                </c:pt>
                <c:pt idx="12" formatCode="General">
                  <c:v>2.7181091550141909</c:v>
                </c:pt>
                <c:pt idx="13">
                  <c:v>4.4000000000000004</c:v>
                </c:pt>
                <c:pt idx="15" formatCode="General">
                  <c:v>2.000518135612702</c:v>
                </c:pt>
                <c:pt idx="16">
                  <c:v>3.1</c:v>
                </c:pt>
                <c:pt idx="18" formatCode="General">
                  <c:v>7.067693042187253</c:v>
                </c:pt>
                <c:pt idx="19">
                  <c:v>6.9</c:v>
                </c:pt>
                <c:pt idx="21" formatCode="General">
                  <c:v>3.5672842934879196</c:v>
                </c:pt>
                <c:pt idx="22" formatCode="General">
                  <c:v>5.6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8771072"/>
        <c:axId val="324906944"/>
      </c:barChart>
      <c:catAx>
        <c:axId val="3287710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24906944"/>
        <c:crosses val="autoZero"/>
        <c:auto val="1"/>
        <c:lblAlgn val="ctr"/>
        <c:lblOffset val="100"/>
        <c:noMultiLvlLbl val="0"/>
      </c:catAx>
      <c:valAx>
        <c:axId val="324906944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287710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  <c:userShapes r:id="rId3"/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4990208"/>
        <c:axId val="81933952"/>
      </c:barChart>
      <c:catAx>
        <c:axId val="224990208"/>
        <c:scaling>
          <c:orientation val="minMax"/>
        </c:scaling>
        <c:delete val="1"/>
        <c:axPos val="l"/>
        <c:majorTickMark val="none"/>
        <c:minorTickMark val="none"/>
        <c:tickLblPos val="none"/>
        <c:crossAx val="81933952"/>
        <c:crosses val="autoZero"/>
        <c:auto val="1"/>
        <c:lblAlgn val="ctr"/>
        <c:lblOffset val="100"/>
        <c:noMultiLvlLbl val="0"/>
      </c:catAx>
      <c:valAx>
        <c:axId val="819339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49902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89359034741729348"/>
          <c:y val="9.4624277767326903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0692890098534358"/>
          <c:y val="0.10600048372792993"/>
          <c:w val="0.79307109901465633"/>
          <c:h val="0.66473892128671652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Sheet1!$B$1:$B$2</c:f>
              <c:strCache>
                <c:ptCount val="1"/>
                <c:pt idx="0">
                  <c:v>szülő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Sheet1!$A$3:$A$15</c:f>
              <c:strCache>
                <c:ptCount val="13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  <c:pt idx="11">
                  <c:v>Üzleti érzék</c:v>
                </c:pt>
                <c:pt idx="12">
                  <c:v>Informatika</c:v>
                </c:pt>
              </c:strCache>
            </c:strRef>
          </c:cat>
          <c:val>
            <c:numRef>
              <c:f>Sheet1!$B$3:$B$15</c:f>
              <c:numCache>
                <c:formatCode>0.0</c:formatCode>
                <c:ptCount val="13"/>
                <c:pt idx="0">
                  <c:v>26.577104490951136</c:v>
                </c:pt>
                <c:pt idx="1">
                  <c:v>11.482736894215913</c:v>
                </c:pt>
                <c:pt idx="2">
                  <c:v>20.997266266322008</c:v>
                </c:pt>
                <c:pt idx="3">
                  <c:v>8.2198283172728761</c:v>
                </c:pt>
                <c:pt idx="4">
                  <c:v>5.0590268205638482</c:v>
                </c:pt>
                <c:pt idx="5">
                  <c:v>7.1335520394155703</c:v>
                </c:pt>
                <c:pt idx="6">
                  <c:v>4.2056768641736637</c:v>
                </c:pt>
                <c:pt idx="7">
                  <c:v>6.0892250833659762</c:v>
                </c:pt>
                <c:pt idx="8">
                  <c:v>11.193334206342954</c:v>
                </c:pt>
                <c:pt idx="9">
                  <c:v>13.843988946841979</c:v>
                </c:pt>
                <c:pt idx="10">
                  <c:v>34.692110764832535</c:v>
                </c:pt>
                <c:pt idx="11">
                  <c:v>33.035972517066803</c:v>
                </c:pt>
                <c:pt idx="12">
                  <c:v>9.2552447200514809</c:v>
                </c:pt>
              </c:numCache>
            </c:numRef>
          </c:val>
        </c:ser>
        <c:ser>
          <c:idx val="0"/>
          <c:order val="1"/>
          <c:tx>
            <c:strRef>
              <c:f>Sheet1!$C$1:$C$2</c:f>
              <c:strCache>
                <c:ptCount val="1"/>
                <c:pt idx="0">
                  <c:v>tanár / óvónő</c:v>
                </c:pt>
              </c:strCache>
            </c:strRef>
          </c:tx>
          <c:spPr>
            <a:solidFill>
              <a:srgbClr val="4655A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Sheet1!$A$3:$A$15</c:f>
              <c:strCache>
                <c:ptCount val="13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  <c:pt idx="11">
                  <c:v>Üzleti érzék</c:v>
                </c:pt>
                <c:pt idx="12">
                  <c:v>Informatika</c:v>
                </c:pt>
              </c:strCache>
            </c:strRef>
          </c:cat>
          <c:val>
            <c:numRef>
              <c:f>Sheet1!$C$3:$C$15</c:f>
              <c:numCache>
                <c:formatCode>0.0</c:formatCode>
                <c:ptCount val="13"/>
                <c:pt idx="0">
                  <c:v>53.320749844544714</c:v>
                </c:pt>
                <c:pt idx="1">
                  <c:v>23.073313213044067</c:v>
                </c:pt>
                <c:pt idx="2">
                  <c:v>64.728836028005077</c:v>
                </c:pt>
                <c:pt idx="3">
                  <c:v>80.817034938029678</c:v>
                </c:pt>
                <c:pt idx="4">
                  <c:v>86.302344724399063</c:v>
                </c:pt>
                <c:pt idx="5">
                  <c:v>84.933132278878816</c:v>
                </c:pt>
                <c:pt idx="6">
                  <c:v>86.455413397655278</c:v>
                </c:pt>
                <c:pt idx="7">
                  <c:v>86.083374354855636</c:v>
                </c:pt>
                <c:pt idx="8">
                  <c:v>79.78335436147691</c:v>
                </c:pt>
                <c:pt idx="9">
                  <c:v>69.154261719631762</c:v>
                </c:pt>
                <c:pt idx="10">
                  <c:v>38.123031615676084</c:v>
                </c:pt>
                <c:pt idx="11">
                  <c:v>22.774120961142501</c:v>
                </c:pt>
                <c:pt idx="12">
                  <c:v>68.714197562987167</c:v>
                </c:pt>
              </c:numCache>
            </c:numRef>
          </c:val>
        </c:ser>
        <c:ser>
          <c:idx val="1"/>
          <c:order val="2"/>
          <c:tx>
            <c:strRef>
              <c:f>Sheet1!$D$1:$D$2</c:f>
              <c:strCache>
                <c:ptCount val="1"/>
                <c:pt idx="0">
                  <c:v>edző / külön tanár</c:v>
                </c:pt>
              </c:strCache>
            </c:strRef>
          </c:tx>
          <c:spPr>
            <a:solidFill>
              <a:srgbClr val="3EB1CC"/>
            </a:solidFill>
            <a:ln w="25527">
              <a:noFill/>
            </a:ln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Sheet1!$A$3:$A$15</c:f>
              <c:strCache>
                <c:ptCount val="13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  <c:pt idx="11">
                  <c:v>Üzleti érzék</c:v>
                </c:pt>
                <c:pt idx="12">
                  <c:v>Informatika</c:v>
                </c:pt>
              </c:strCache>
            </c:strRef>
          </c:cat>
          <c:val>
            <c:numRef>
              <c:f>Sheet1!$D$3:$D$15</c:f>
              <c:numCache>
                <c:formatCode>0.0</c:formatCode>
                <c:ptCount val="13"/>
                <c:pt idx="0">
                  <c:v>15.822441515779232</c:v>
                </c:pt>
                <c:pt idx="1">
                  <c:v>62.558532704456063</c:v>
                </c:pt>
                <c:pt idx="2">
                  <c:v>9.8348218004786485</c:v>
                </c:pt>
                <c:pt idx="3">
                  <c:v>5.9890974748720893</c:v>
                </c:pt>
                <c:pt idx="4">
                  <c:v>4.2847336685824553</c:v>
                </c:pt>
                <c:pt idx="5">
                  <c:v>4.6469449811286054</c:v>
                </c:pt>
                <c:pt idx="6">
                  <c:v>4.4883277061923144</c:v>
                </c:pt>
                <c:pt idx="7">
                  <c:v>3.9343221804670674</c:v>
                </c:pt>
                <c:pt idx="8">
                  <c:v>3.9617450686055391</c:v>
                </c:pt>
                <c:pt idx="9">
                  <c:v>9.7834585497499535</c:v>
                </c:pt>
                <c:pt idx="10">
                  <c:v>3.5545097655850797</c:v>
                </c:pt>
                <c:pt idx="11">
                  <c:v>4.0686307236734871</c:v>
                </c:pt>
                <c:pt idx="12">
                  <c:v>5.5716298286457731</c:v>
                </c:pt>
              </c:numCache>
            </c:numRef>
          </c:val>
        </c:ser>
        <c:ser>
          <c:idx val="2"/>
          <c:order val="3"/>
          <c:tx>
            <c:strRef>
              <c:f>Sheet1!$E$1:$E$2</c:f>
              <c:strCache>
                <c:ptCount val="1"/>
                <c:pt idx="0">
                  <c:v>a gyerek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Sheet1!$A$3:$A$15</c:f>
              <c:strCache>
                <c:ptCount val="13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  <c:pt idx="11">
                  <c:v>Üzleti érzék</c:v>
                </c:pt>
                <c:pt idx="12">
                  <c:v>Informatika</c:v>
                </c:pt>
              </c:strCache>
            </c:strRef>
          </c:cat>
          <c:val>
            <c:numRef>
              <c:f>Sheet1!$E$3:$E$15</c:f>
              <c:numCache>
                <c:formatCode>0.0</c:formatCode>
                <c:ptCount val="13"/>
                <c:pt idx="0">
                  <c:v>2.716640334947543</c:v>
                </c:pt>
                <c:pt idx="1">
                  <c:v>1.6947870992484311</c:v>
                </c:pt>
                <c:pt idx="2">
                  <c:v>2.5522949639101977</c:v>
                </c:pt>
                <c:pt idx="3">
                  <c:v>1.743435049516461</c:v>
                </c:pt>
                <c:pt idx="4">
                  <c:v>1.5607892704186275</c:v>
                </c:pt>
                <c:pt idx="5">
                  <c:v>2.0746373446235893</c:v>
                </c:pt>
                <c:pt idx="6">
                  <c:v>1.9113966959866271</c:v>
                </c:pt>
                <c:pt idx="7">
                  <c:v>2.0016333549544019</c:v>
                </c:pt>
                <c:pt idx="8">
                  <c:v>2.7968567416838077</c:v>
                </c:pt>
                <c:pt idx="9">
                  <c:v>4.7108765944395259</c:v>
                </c:pt>
                <c:pt idx="10">
                  <c:v>6.1440843936264713</c:v>
                </c:pt>
                <c:pt idx="11">
                  <c:v>10.919286866064022</c:v>
                </c:pt>
                <c:pt idx="12">
                  <c:v>7.5173158018184276</c:v>
                </c:pt>
              </c:numCache>
            </c:numRef>
          </c:val>
        </c:ser>
        <c:ser>
          <c:idx val="3"/>
          <c:order val="4"/>
          <c:tx>
            <c:strRef>
              <c:f>Sheet1!$F$1:$F$2</c:f>
              <c:strCache>
                <c:ptCount val="1"/>
                <c:pt idx="0">
                  <c:v>egyetemi oktató</c:v>
                </c:pt>
              </c:strCache>
            </c:strRef>
          </c:tx>
          <c:spPr>
            <a:solidFill>
              <a:srgbClr val="131C6B"/>
            </a:solidFill>
          </c:spPr>
          <c:invertIfNegative val="0"/>
          <c:dLbls>
            <c:dLbl>
              <c:idx val="0"/>
              <c:delete val="1"/>
            </c:dLbl>
            <c:dLbl>
              <c:idx val="1"/>
              <c:delete val="1"/>
            </c:dLbl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Sheet1!$A$3:$A$15</c:f>
              <c:strCache>
                <c:ptCount val="13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  <c:pt idx="11">
                  <c:v>Üzleti érzék</c:v>
                </c:pt>
                <c:pt idx="12">
                  <c:v>Informatika</c:v>
                </c:pt>
              </c:strCache>
            </c:strRef>
          </c:cat>
          <c:val>
            <c:numRef>
              <c:f>Sheet1!$F$3:$F$15</c:f>
              <c:numCache>
                <c:formatCode>0.0</c:formatCode>
                <c:ptCount val="13"/>
                <c:pt idx="0">
                  <c:v>0.43055900398198937</c:v>
                </c:pt>
                <c:pt idx="1">
                  <c:v>0.34990480481720765</c:v>
                </c:pt>
                <c:pt idx="2">
                  <c:v>0.59067825202937196</c:v>
                </c:pt>
                <c:pt idx="3">
                  <c:v>2.2604804651686297</c:v>
                </c:pt>
                <c:pt idx="4">
                  <c:v>2.3845390937193711</c:v>
                </c:pt>
                <c:pt idx="5">
                  <c:v>0.68609197888953155</c:v>
                </c:pt>
                <c:pt idx="6">
                  <c:v>2.6923226683529999</c:v>
                </c:pt>
                <c:pt idx="7">
                  <c:v>1.3414473796780002</c:v>
                </c:pt>
                <c:pt idx="8">
                  <c:v>0.85490855198119764</c:v>
                </c:pt>
                <c:pt idx="9">
                  <c:v>1.6549338013427308</c:v>
                </c:pt>
                <c:pt idx="10">
                  <c:v>4.826375456699358</c:v>
                </c:pt>
                <c:pt idx="11">
                  <c:v>18.587853576400953</c:v>
                </c:pt>
                <c:pt idx="12">
                  <c:v>7.1183071623040153</c:v>
                </c:pt>
              </c:numCache>
            </c:numRef>
          </c:val>
        </c:ser>
        <c:ser>
          <c:idx val="4"/>
          <c:order val="5"/>
          <c:tx>
            <c:strRef>
              <c:f>Sheet1!$G$1:$G$2</c:f>
              <c:strCache>
                <c:ptCount val="1"/>
                <c:pt idx="0">
                  <c:v>pszichológus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dLbls>
            <c:dLbl>
              <c:idx val="10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Sheet1!$A$3:$A$15</c:f>
              <c:strCache>
                <c:ptCount val="13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  <c:pt idx="11">
                  <c:v>Üzleti érzék</c:v>
                </c:pt>
                <c:pt idx="12">
                  <c:v>Informatika</c:v>
                </c:pt>
              </c:strCache>
            </c:strRef>
          </c:cat>
          <c:val>
            <c:numRef>
              <c:f>Sheet1!$G$3:$G$15</c:f>
              <c:numCache>
                <c:formatCode>0.0</c:formatCode>
                <c:ptCount val="13"/>
                <c:pt idx="1">
                  <c:v>0.22413014741652518</c:v>
                </c:pt>
                <c:pt idx="2">
                  <c:v>0.4379719886281232</c:v>
                </c:pt>
                <c:pt idx="3">
                  <c:v>0.71664276090142454</c:v>
                </c:pt>
                <c:pt idx="6">
                  <c:v>0.12803949952635346</c:v>
                </c:pt>
                <c:pt idx="7">
                  <c:v>0.24297840240497895</c:v>
                </c:pt>
                <c:pt idx="8">
                  <c:v>0.48732433877702463</c:v>
                </c:pt>
                <c:pt idx="9">
                  <c:v>8.2578832975218563E-2</c:v>
                </c:pt>
                <c:pt idx="10">
                  <c:v>5.7195403070180664</c:v>
                </c:pt>
                <c:pt idx="11">
                  <c:v>4.2027258376855476</c:v>
                </c:pt>
                <c:pt idx="12">
                  <c:v>0.61270319614295066</c:v>
                </c:pt>
              </c:numCache>
            </c:numRef>
          </c:val>
        </c:ser>
        <c:ser>
          <c:idx val="5"/>
          <c:order val="6"/>
          <c:tx>
            <c:strRef>
              <c:f>Sheet1!$H$1:$H$2</c:f>
              <c:strCache>
                <c:ptCount val="1"/>
                <c:pt idx="0">
                  <c:v>barát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dLbl>
              <c:idx val="10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Sheet1!$A$3:$A$15</c:f>
              <c:strCache>
                <c:ptCount val="13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  <c:pt idx="11">
                  <c:v>Üzleti érzék</c:v>
                </c:pt>
                <c:pt idx="12">
                  <c:v>Informatika</c:v>
                </c:pt>
              </c:strCache>
            </c:strRef>
          </c:cat>
          <c:val>
            <c:numRef>
              <c:f>Sheet1!$H$3:$H$15</c:f>
              <c:numCache>
                <c:formatCode>0.0</c:formatCode>
                <c:ptCount val="13"/>
                <c:pt idx="0">
                  <c:v>1.1325048097954009</c:v>
                </c:pt>
                <c:pt idx="1">
                  <c:v>0.61659513680179578</c:v>
                </c:pt>
                <c:pt idx="2">
                  <c:v>0.85813070062653241</c:v>
                </c:pt>
                <c:pt idx="3">
                  <c:v>0.25348099423883613</c:v>
                </c:pt>
                <c:pt idx="4">
                  <c:v>0.40856642231660539</c:v>
                </c:pt>
                <c:pt idx="5">
                  <c:v>0.52564137706389902</c:v>
                </c:pt>
                <c:pt idx="6">
                  <c:v>0.11882316811277072</c:v>
                </c:pt>
                <c:pt idx="7">
                  <c:v>0.30701924427389765</c:v>
                </c:pt>
                <c:pt idx="8">
                  <c:v>0.92247673113255602</c:v>
                </c:pt>
                <c:pt idx="9">
                  <c:v>0.76990155501881485</c:v>
                </c:pt>
                <c:pt idx="10">
                  <c:v>6.9403476965624167</c:v>
                </c:pt>
                <c:pt idx="11">
                  <c:v>6.4114095179666863</c:v>
                </c:pt>
                <c:pt idx="12">
                  <c:v>1.2106017280501757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overlap val="100"/>
        <c:axId val="329492992"/>
        <c:axId val="324907520"/>
      </c:barChart>
      <c:catAx>
        <c:axId val="32949299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4907520"/>
        <c:crosses val="autoZero"/>
        <c:auto val="1"/>
        <c:lblAlgn val="ctr"/>
        <c:lblOffset val="100"/>
        <c:noMultiLvlLbl val="0"/>
      </c:catAx>
      <c:valAx>
        <c:axId val="324907520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29492992"/>
        <c:crosses val="autoZero"/>
        <c:crossBetween val="between"/>
      </c:valAx>
      <c:spPr>
        <a:noFill/>
        <a:ln w="25527">
          <a:noFill/>
        </a:ln>
      </c:spPr>
    </c:plotArea>
    <c:legend>
      <c:legendPos val="b"/>
      <c:layout>
        <c:manualLayout>
          <c:xMode val="edge"/>
          <c:yMode val="edge"/>
          <c:x val="9.7146549842083096E-2"/>
          <c:y val="0.81624702372954261"/>
          <c:w val="0.89999994178176868"/>
          <c:h val="0.10384563704280995"/>
        </c:manualLayout>
      </c:layout>
      <c:overlay val="0"/>
      <c:spPr>
        <a:noFill/>
        <a:ln w="25527">
          <a:noFill/>
        </a:ln>
      </c:sp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 b="1"/>
            </a:pPr>
            <a:r>
              <a:rPr lang="hu-HU" sz="1000" b="1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839460258909007"/>
          <c:y val="0.11740164895408942"/>
          <c:w val="0.77732228121215907"/>
          <c:h val="0.75646993761506265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nem jár különóra</c:v>
                </c:pt>
              </c:strCache>
            </c:strRef>
          </c:tx>
          <c:spPr>
            <a:solidFill>
              <a:srgbClr val="C50017">
                <a:lumMod val="50000"/>
              </a:srgbClr>
            </a:solidFill>
            <a:ln w="25527">
              <a:noFill/>
            </a:ln>
          </c:spPr>
          <c:invertIfNegative val="0"/>
          <c:dLbls>
            <c:dLbl>
              <c:idx val="28"/>
              <c:layout>
                <c:manualLayout>
                  <c:x val="-1.4787430683918677E-3"/>
                  <c:y val="-5.954126640180329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>
                  <c:v>73.459715639810426</c:v>
                </c:pt>
                <c:pt idx="1">
                  <c:v>65.517241379310391</c:v>
                </c:pt>
                <c:pt idx="2">
                  <c:v>60.550458715596314</c:v>
                </c:pt>
                <c:pt idx="3">
                  <c:v>54.166666666666636</c:v>
                </c:pt>
                <c:pt idx="4">
                  <c:v>66.666666666666657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1 gyerek jár különórára</c:v>
                </c:pt>
              </c:strCache>
            </c:strRef>
          </c:tx>
          <c:spPr>
            <a:solidFill>
              <a:srgbClr val="EF5205">
                <a:lumMod val="75000"/>
              </a:srgbClr>
            </a:solidFill>
            <a:ln w="25527">
              <a:noFill/>
            </a:ln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Sheet1!$C$2:$C$6</c:f>
              <c:numCache>
                <c:formatCode>0</c:formatCode>
                <c:ptCount val="5"/>
                <c:pt idx="0">
                  <c:v>26.540284360189574</c:v>
                </c:pt>
                <c:pt idx="1">
                  <c:v>14.106583072100317</c:v>
                </c:pt>
                <c:pt idx="2">
                  <c:v>11.009174311926609</c:v>
                </c:pt>
                <c:pt idx="3">
                  <c:v>25</c:v>
                </c:pt>
                <c:pt idx="4">
                  <c:v>11.111111111111105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2 gyerek jár különórára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dLbl>
              <c:idx val="0"/>
              <c:delete val="1"/>
            </c:dLbl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Sheet1!$D$2:$D$6</c:f>
              <c:numCache>
                <c:formatCode>0</c:formatCode>
                <c:ptCount val="5"/>
                <c:pt idx="0">
                  <c:v>0</c:v>
                </c:pt>
                <c:pt idx="1">
                  <c:v>20.376175548589334</c:v>
                </c:pt>
                <c:pt idx="2">
                  <c:v>16.513761467889914</c:v>
                </c:pt>
                <c:pt idx="3">
                  <c:v>4.166666666666667</c:v>
                </c:pt>
                <c:pt idx="4">
                  <c:v>5.5555555555555518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3 gyerek jár különórára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dLbl>
              <c:idx val="2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Sheet1!$E$2:$E$6</c:f>
              <c:numCache>
                <c:formatCode>0</c:formatCode>
                <c:ptCount val="5"/>
                <c:pt idx="0">
                  <c:v>0</c:v>
                </c:pt>
                <c:pt idx="1">
                  <c:v>0</c:v>
                </c:pt>
                <c:pt idx="2">
                  <c:v>11.926605504587156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4 gyerek jár különórára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dLbl>
              <c:idx val="0"/>
              <c:delete val="1"/>
            </c:dLbl>
            <c:dLbl>
              <c:idx val="1"/>
              <c:delete val="1"/>
            </c:dLbl>
            <c:dLbl>
              <c:idx val="2"/>
              <c:delete val="1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Sheet1!$F$2:$F$6</c:f>
              <c:numCache>
                <c:formatCode>0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16.666666666666668</c:v>
                </c:pt>
                <c:pt idx="4">
                  <c:v>16.666666666666664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29957888"/>
        <c:axId val="324909824"/>
      </c:barChart>
      <c:catAx>
        <c:axId val="32995788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4909824"/>
        <c:crosses val="autoZero"/>
        <c:auto val="1"/>
        <c:lblAlgn val="ctr"/>
        <c:lblOffset val="100"/>
        <c:noMultiLvlLbl val="0"/>
      </c:catAx>
      <c:valAx>
        <c:axId val="324909824"/>
        <c:scaling>
          <c:orientation val="minMax"/>
          <c:max val="100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29957888"/>
        <c:crosses val="autoZero"/>
        <c:crossBetween val="between"/>
      </c:valAx>
      <c:spPr>
        <a:noFill/>
        <a:ln w="25527">
          <a:noFill/>
        </a:ln>
      </c:spPr>
    </c:plotArea>
    <c:legend>
      <c:legendPos val="b"/>
      <c:layout>
        <c:manualLayout>
          <c:xMode val="edge"/>
          <c:yMode val="edge"/>
          <c:x val="0"/>
          <c:y val="0.87316594355840571"/>
          <c:w val="0.99952463271037395"/>
          <c:h val="0.1089702699236898"/>
        </c:manualLayout>
      </c:layout>
      <c:overlay val="0"/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8240082704067494"/>
          <c:y val="0.28886578461136297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title>
    <c:autoTitleDeleted val="0"/>
    <c:plotArea>
      <c:layout>
        <c:manualLayout>
          <c:layoutTarget val="inner"/>
          <c:xMode val="edge"/>
          <c:yMode val="edge"/>
          <c:x val="0.47420877397535038"/>
          <c:y val="0.32890625000000012"/>
          <c:w val="0.51093910983198376"/>
          <c:h val="0.4605989173228348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%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000"/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Munka1!$A$2:$A$7</c:f>
              <c:strCache>
                <c:ptCount val="6"/>
                <c:pt idx="0">
                  <c:v>magyar / történelem / dráma</c:v>
                </c:pt>
                <c:pt idx="1">
                  <c:v>kézműves / művészet</c:v>
                </c:pt>
                <c:pt idx="2">
                  <c:v>természettudomány / matematika</c:v>
                </c:pt>
                <c:pt idx="3">
                  <c:v>zene</c:v>
                </c:pt>
                <c:pt idx="4">
                  <c:v>nyelv</c:v>
                </c:pt>
                <c:pt idx="5">
                  <c:v>sport</c:v>
                </c:pt>
              </c:strCache>
            </c:strRef>
          </c:cat>
          <c:val>
            <c:numRef>
              <c:f>Munka1!$B$2:$B$7</c:f>
              <c:numCache>
                <c:formatCode>0</c:formatCode>
                <c:ptCount val="6"/>
                <c:pt idx="0">
                  <c:v>4.1899441340782104</c:v>
                </c:pt>
                <c:pt idx="1">
                  <c:v>8.1005586592178727</c:v>
                </c:pt>
                <c:pt idx="2">
                  <c:v>17.039106145251392</c:v>
                </c:pt>
                <c:pt idx="3">
                  <c:v>18.99441340782122</c:v>
                </c:pt>
                <c:pt idx="4">
                  <c:v>21.508379888268149</c:v>
                </c:pt>
                <c:pt idx="5">
                  <c:v>42.458100558659204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axId val="329444352"/>
        <c:axId val="326091328"/>
      </c:barChart>
      <c:catAx>
        <c:axId val="329444352"/>
        <c:scaling>
          <c:orientation val="minMax"/>
        </c:scaling>
        <c:delete val="0"/>
        <c:axPos val="l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hu-HU"/>
          </a:p>
        </c:txPr>
        <c:crossAx val="326091328"/>
        <c:crosses val="autoZero"/>
        <c:auto val="1"/>
        <c:lblAlgn val="ctr"/>
        <c:lblOffset val="100"/>
        <c:noMultiLvlLbl val="0"/>
      </c:catAx>
      <c:valAx>
        <c:axId val="326091328"/>
        <c:scaling>
          <c:orientation val="minMax"/>
          <c:max val="60"/>
        </c:scaling>
        <c:delete val="1"/>
        <c:axPos val="b"/>
        <c:numFmt formatCode="0" sourceLinked="1"/>
        <c:majorTickMark val="out"/>
        <c:minorTickMark val="none"/>
        <c:tickLblPos val="none"/>
        <c:crossAx val="329444352"/>
        <c:crosses val="autoZero"/>
        <c:crossBetween val="between"/>
        <c:majorUnit val="20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  <c:userShapes r:id="rId2"/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 b="1"/>
            </a:pPr>
            <a:r>
              <a:rPr lang="hu-HU" sz="1000" b="1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6.9421716844576223E-2"/>
          <c:y val="0.12037894670707351"/>
          <c:w val="0.91002862757330816"/>
          <c:h val="0.75646993761506265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nem jár különóra</c:v>
                </c:pt>
              </c:strCache>
            </c:strRef>
          </c:tx>
          <c:spPr>
            <a:solidFill>
              <a:srgbClr val="C50017">
                <a:lumMod val="50000"/>
              </a:srgbClr>
            </a:solidFill>
            <a:ln w="25527">
              <a:noFill/>
            </a:ln>
          </c:spPr>
          <c:invertIfNegative val="0"/>
          <c:dLbls>
            <c:dLbl>
              <c:idx val="28"/>
              <c:layout>
                <c:manualLayout>
                  <c:x val="-1.4787430683918677E-3"/>
                  <c:y val="-5.954126640180329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>
                  <c:v>67.741935483870961</c:v>
                </c:pt>
                <c:pt idx="1">
                  <c:v>58.974358974358971</c:v>
                </c:pt>
                <c:pt idx="2">
                  <c:v>53.086419753086417</c:v>
                </c:pt>
                <c:pt idx="3">
                  <c:v>52.38095238095238</c:v>
                </c:pt>
                <c:pt idx="4">
                  <c:v>62.5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1 gyerek jár különórára</c:v>
                </c:pt>
              </c:strCache>
            </c:strRef>
          </c:tx>
          <c:spPr>
            <a:solidFill>
              <a:srgbClr val="EF5205">
                <a:lumMod val="75000"/>
              </a:srgbClr>
            </a:solidFill>
            <a:ln w="25527">
              <a:noFill/>
            </a:ln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Sheet1!$C$2:$C$6</c:f>
              <c:numCache>
                <c:formatCode>0</c:formatCode>
                <c:ptCount val="5"/>
                <c:pt idx="0">
                  <c:v>32.258064516129032</c:v>
                </c:pt>
                <c:pt idx="1">
                  <c:v>17.094017094017094</c:v>
                </c:pt>
                <c:pt idx="2">
                  <c:v>9.8765432098765427</c:v>
                </c:pt>
                <c:pt idx="3">
                  <c:v>28.571428571428573</c:v>
                </c:pt>
                <c:pt idx="4">
                  <c:v>12.5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2 gyerek jár különórára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dLbl>
              <c:idx val="0"/>
              <c:delete val="1"/>
            </c:dLbl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Sheet1!$D$2:$D$6</c:f>
              <c:numCache>
                <c:formatCode>0</c:formatCode>
                <c:ptCount val="5"/>
                <c:pt idx="0">
                  <c:v>0</c:v>
                </c:pt>
                <c:pt idx="1">
                  <c:v>23.931623931623932</c:v>
                </c:pt>
                <c:pt idx="2">
                  <c:v>22.222222222222221</c:v>
                </c:pt>
                <c:pt idx="3">
                  <c:v>4.7619047619047619</c:v>
                </c:pt>
                <c:pt idx="4">
                  <c:v>6.25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3 gyerek jár különórára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dLbl>
              <c:idx val="2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Sheet1!$E$2:$E$6</c:f>
              <c:numCache>
                <c:formatCode>0</c:formatCode>
                <c:ptCount val="5"/>
                <c:pt idx="0">
                  <c:v>0</c:v>
                </c:pt>
                <c:pt idx="1">
                  <c:v>0</c:v>
                </c:pt>
                <c:pt idx="2">
                  <c:v>14.814814814814815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4 gyerek jár különórára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dLbl>
              <c:idx val="0"/>
              <c:delete val="1"/>
            </c:dLbl>
            <c:dLbl>
              <c:idx val="1"/>
              <c:delete val="1"/>
            </c:dLbl>
            <c:dLbl>
              <c:idx val="2"/>
              <c:delete val="1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Sheet1!$F$2:$F$6</c:f>
              <c:numCache>
                <c:formatCode>0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14.285714285714286</c:v>
                </c:pt>
                <c:pt idx="4">
                  <c:v>18.75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5 gyerek jár különórára</c:v>
                </c:pt>
              </c:strCache>
            </c:strRef>
          </c:tx>
          <c:spPr>
            <a:noFill/>
          </c:spPr>
          <c:invertIfNegative val="0"/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Sheet1!$G$2:$G$6</c:f>
              <c:numCache>
                <c:formatCode>0</c:formatCode>
                <c:ptCount val="5"/>
                <c:pt idx="0">
                  <c:v>30</c:v>
                </c:pt>
                <c:pt idx="1">
                  <c:v>30</c:v>
                </c:pt>
                <c:pt idx="2">
                  <c:v>30</c:v>
                </c:pt>
                <c:pt idx="3">
                  <c:v>30</c:v>
                </c:pt>
                <c:pt idx="4">
                  <c:v>30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nem jár különóra</c:v>
                </c:pt>
              </c:strCache>
            </c:strRef>
          </c:tx>
          <c:spPr>
            <a:solidFill>
              <a:srgbClr val="C50017">
                <a:lumMod val="50000"/>
              </a:srgbClr>
            </a:solidFill>
          </c:spPr>
          <c:invertIfNegative val="0"/>
          <c:dLbls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Sheet1!$H$2:$H$6</c:f>
              <c:numCache>
                <c:formatCode>0</c:formatCode>
                <c:ptCount val="5"/>
                <c:pt idx="0">
                  <c:v>89.285714285714292</c:v>
                </c:pt>
                <c:pt idx="1">
                  <c:v>82.352941176470594</c:v>
                </c:pt>
                <c:pt idx="2">
                  <c:v>78.571428571428569</c:v>
                </c:pt>
                <c:pt idx="3">
                  <c:v>100</c:v>
                </c:pt>
                <c:pt idx="4">
                  <c:v>100</c:v>
                </c:pt>
              </c:numCache>
            </c:numRef>
          </c:val>
        </c:ser>
        <c:ser>
          <c:idx val="6"/>
          <c:order val="7"/>
          <c:tx>
            <c:strRef>
              <c:f>Sheet1!$I$1</c:f>
              <c:strCache>
                <c:ptCount val="1"/>
                <c:pt idx="0">
                  <c:v>1 gyerek jár különórára</c:v>
                </c:pt>
              </c:strCache>
            </c:strRef>
          </c:tx>
          <c:spPr>
            <a:solidFill>
              <a:srgbClr val="EF5205">
                <a:lumMod val="75000"/>
              </a:srgbClr>
            </a:solidFill>
          </c:spPr>
          <c:invertIfNegative val="0"/>
          <c:dLbls>
            <c:dLbl>
              <c:idx val="3"/>
              <c:delete val="1"/>
            </c:dLbl>
            <c:dLbl>
              <c:idx val="4"/>
              <c:delete val="1"/>
            </c:dLbl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Sheet1!$I$2:$I$6</c:f>
              <c:numCache>
                <c:formatCode>0</c:formatCode>
                <c:ptCount val="5"/>
                <c:pt idx="0">
                  <c:v>10.714285714285714</c:v>
                </c:pt>
                <c:pt idx="1">
                  <c:v>7.0588235294117645</c:v>
                </c:pt>
                <c:pt idx="2">
                  <c:v>14.285714285714286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ser>
          <c:idx val="7"/>
          <c:order val="8"/>
          <c:tx>
            <c:strRef>
              <c:f>Sheet1!$J$1</c:f>
              <c:strCache>
                <c:ptCount val="1"/>
                <c:pt idx="0">
                  <c:v>2 gyerek jár különórára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dLbl>
              <c:idx val="0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Sheet1!$J$2:$J$6</c:f>
              <c:numCache>
                <c:formatCode>0</c:formatCode>
                <c:ptCount val="5"/>
                <c:pt idx="0">
                  <c:v>0</c:v>
                </c:pt>
                <c:pt idx="1">
                  <c:v>10.588235294117647</c:v>
                </c:pt>
                <c:pt idx="2">
                  <c:v>3.5714285714285716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3 gyerek jár különórára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dLbl>
              <c:idx val="0"/>
              <c:delete val="1"/>
            </c:dLbl>
            <c:dLbl>
              <c:idx val="1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Sheet1!$K$2:$K$6</c:f>
              <c:numCache>
                <c:formatCode>0</c:formatCode>
                <c:ptCount val="5"/>
                <c:pt idx="0">
                  <c:v>0</c:v>
                </c:pt>
                <c:pt idx="1">
                  <c:v>0</c:v>
                </c:pt>
                <c:pt idx="2">
                  <c:v>3.5714285714285716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4 gyerek jár különórára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1 gyerek</c:v>
                </c:pt>
                <c:pt idx="1">
                  <c:v>2 gyerek</c:v>
                </c:pt>
                <c:pt idx="2">
                  <c:v>3 gyerek </c:v>
                </c:pt>
                <c:pt idx="3">
                  <c:v>4 gyerek</c:v>
                </c:pt>
                <c:pt idx="4">
                  <c:v>5 vagy több gyerek</c:v>
                </c:pt>
              </c:strCache>
            </c:strRef>
          </c:cat>
          <c:val>
            <c:numRef>
              <c:f>Sheet1!$L$2:$L$6</c:f>
              <c:numCache>
                <c:formatCode>0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29443328"/>
        <c:axId val="326093632"/>
      </c:barChart>
      <c:catAx>
        <c:axId val="32944332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6093632"/>
        <c:crosses val="autoZero"/>
        <c:auto val="1"/>
        <c:lblAlgn val="ctr"/>
        <c:lblOffset val="100"/>
        <c:noMultiLvlLbl val="0"/>
      </c:catAx>
      <c:valAx>
        <c:axId val="326093632"/>
        <c:scaling>
          <c:orientation val="minMax"/>
          <c:max val="260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29443328"/>
        <c:crosses val="autoZero"/>
        <c:crossBetween val="between"/>
      </c:valAx>
      <c:spPr>
        <a:noFill/>
        <a:ln w="25527">
          <a:noFill/>
        </a:ln>
      </c:spPr>
    </c:plotArea>
    <c:legend>
      <c:legendPos val="b"/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egendEntry>
        <c:idx val="9"/>
        <c:delete val="1"/>
      </c:legendEntry>
      <c:legendEntry>
        <c:idx val="10"/>
        <c:delete val="1"/>
      </c:legendEntry>
      <c:layout>
        <c:manualLayout>
          <c:xMode val="edge"/>
          <c:yMode val="edge"/>
          <c:x val="0"/>
          <c:y val="0.87316594355840571"/>
          <c:w val="1"/>
          <c:h val="0.10291604043779874"/>
        </c:manualLayout>
      </c:layout>
      <c:overlay val="0"/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 b="1"/>
            </a:pPr>
            <a:r>
              <a:rPr lang="hu-HU" sz="1000" b="1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4127220860095481"/>
          <c:y val="0.11740164895408942"/>
          <c:w val="0.6199960052530229"/>
          <c:h val="0.75646993761506265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Oszlop2</c:v>
                </c:pt>
              </c:strCache>
            </c:strRef>
          </c:tx>
          <c:spPr>
            <a:solidFill>
              <a:srgbClr val="C50017">
                <a:lumMod val="50000"/>
              </a:srgbClr>
            </a:solidFill>
            <a:ln w="25527">
              <a:noFill/>
            </a:ln>
          </c:spPr>
          <c:invertIfNegative val="0"/>
          <c:dLbls>
            <c:dLbl>
              <c:idx val="28"/>
              <c:layout>
                <c:manualLayout>
                  <c:x val="-1.4787430683918677E-3"/>
                  <c:y val="-5.954126640180329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Sheet1!$A$2:$A$6</c:f>
              <c:strCache>
                <c:ptCount val="5"/>
                <c:pt idx="0">
                  <c:v>Ebben tehetséges a gyerek</c:v>
                </c:pt>
                <c:pt idx="1">
                  <c:v>Ez érdekli a gyereket, ez a hobbija</c:v>
                </c:pt>
                <c:pt idx="2">
                  <c:v>Egyéb okok miatt fontosnak tartjuk a gyerek jövője szempontjából</c:v>
                </c:pt>
                <c:pt idx="3">
                  <c:v>Ebben nem tehetséges a gyerek, ebben szorul segítségre</c:v>
                </c:pt>
                <c:pt idx="4">
                  <c:v>Egyéb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>
                  <c:v>47.774192380925221</c:v>
                </c:pt>
                <c:pt idx="1">
                  <c:v>45.063121272264134</c:v>
                </c:pt>
                <c:pt idx="2">
                  <c:v>24.539914305324988</c:v>
                </c:pt>
                <c:pt idx="3">
                  <c:v>5.7711749782032236</c:v>
                </c:pt>
                <c:pt idx="4">
                  <c:v>4.4758512986755674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29858048"/>
        <c:axId val="326095936"/>
      </c:barChart>
      <c:catAx>
        <c:axId val="32985804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6095936"/>
        <c:crosses val="autoZero"/>
        <c:auto val="1"/>
        <c:lblAlgn val="ctr"/>
        <c:lblOffset val="100"/>
        <c:noMultiLvlLbl val="0"/>
      </c:catAx>
      <c:valAx>
        <c:axId val="326095936"/>
        <c:scaling>
          <c:orientation val="minMax"/>
          <c:max val="60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298580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  <c:userShapes r:id="rId3"/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049004380349761"/>
          <c:y val="0.11442435120110522"/>
          <c:w val="0.72404935740696663"/>
          <c:h val="0.7743337241329673"/>
        </c:manualLayout>
      </c:layout>
      <c:barChart>
        <c:barDir val="col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tehetséges (2013)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 w="25527">
                <a:noFill/>
              </a:ln>
            </c:spPr>
          </c:dPt>
          <c:dPt>
            <c:idx val="1"/>
            <c:invertIfNegative val="0"/>
            <c:bubble3D val="0"/>
            <c:spPr>
              <a:solidFill>
                <a:srgbClr val="C50017">
                  <a:lumMod val="60000"/>
                  <a:lumOff val="40000"/>
                </a:srgbClr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 w="25527">
                <a:noFill/>
              </a:ln>
            </c:spPr>
          </c:dPt>
          <c:dPt>
            <c:idx val="7"/>
            <c:invertIfNegative val="0"/>
            <c:bubble3D val="0"/>
            <c:spPr>
              <a:solidFill>
                <a:srgbClr val="C50017">
                  <a:lumMod val="60000"/>
                  <a:lumOff val="40000"/>
                </a:srgbClr>
              </a:solidFill>
              <a:ln w="25527">
                <a:noFill/>
              </a:ln>
            </c:spPr>
          </c:dPt>
          <c:dPt>
            <c:idx val="10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Sheet1!$A$2:$A$12</c:f>
              <c:strCache>
                <c:ptCount val="11"/>
                <c:pt idx="0">
                  <c:v>külföldiek</c:v>
                </c:pt>
                <c:pt idx="1">
                  <c:v>külföldiek</c:v>
                </c:pt>
                <c:pt idx="4">
                  <c:v>magyarok</c:v>
                </c:pt>
                <c:pt idx="7">
                  <c:v>külföldiek</c:v>
                </c:pt>
                <c:pt idx="10">
                  <c:v>magyarok</c:v>
                </c:pt>
              </c:strCache>
            </c:strRef>
          </c:cat>
          <c:val>
            <c:numRef>
              <c:f>Sheet1!$B$2:$B$12</c:f>
              <c:numCache>
                <c:formatCode>0.0</c:formatCode>
                <c:ptCount val="11"/>
                <c:pt idx="0" formatCode="General">
                  <c:v>55.5570190867479</c:v>
                </c:pt>
                <c:pt idx="1">
                  <c:v>53.6</c:v>
                </c:pt>
                <c:pt idx="3" formatCode="General">
                  <c:v>47.751177408333575</c:v>
                </c:pt>
                <c:pt idx="4">
                  <c:v>46.42</c:v>
                </c:pt>
                <c:pt idx="6" formatCode="General">
                  <c:v>40.66263436138108</c:v>
                </c:pt>
                <c:pt idx="7">
                  <c:v>37.58</c:v>
                </c:pt>
                <c:pt idx="9" formatCode="General">
                  <c:v>36.04485336447167</c:v>
                </c:pt>
                <c:pt idx="10">
                  <c:v>35.21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7567872"/>
        <c:axId val="328911104"/>
      </c:barChart>
      <c:catAx>
        <c:axId val="327567872"/>
        <c:scaling>
          <c:orientation val="maxMin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28911104"/>
        <c:crosses val="autoZero"/>
        <c:auto val="1"/>
        <c:lblAlgn val="ctr"/>
        <c:lblOffset val="100"/>
        <c:noMultiLvlLbl val="0"/>
      </c:catAx>
      <c:valAx>
        <c:axId val="328911104"/>
        <c:scaling>
          <c:orientation val="minMax"/>
          <c:max val="60"/>
        </c:scaling>
        <c:delete val="0"/>
        <c:axPos val="r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5678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049004380349761"/>
          <c:y val="0.11442435120110522"/>
          <c:w val="0.72404935740696663"/>
          <c:h val="0.7743337241329673"/>
        </c:manualLayout>
      </c:layout>
      <c:barChart>
        <c:barDir val="col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ebből sikeres</c:v>
                </c:pt>
              </c:strCache>
            </c:strRef>
          </c:tx>
          <c:spPr>
            <a:pattFill prst="dashUpDiag">
              <a:fgClr>
                <a:srgbClr val="3B0541">
                  <a:lumMod val="10000"/>
                  <a:lumOff val="90000"/>
                </a:srgbClr>
              </a:fgClr>
              <a:bgClr>
                <a:srgbClr val="3B0541"/>
              </a:bgClr>
            </a:patt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pattFill prst="dashUpDiag">
                <a:fgClr>
                  <a:sysClr val="window" lastClr="FFFFFF"/>
                </a:fgClr>
                <a:bgClr>
                  <a:srgbClr val="C00000"/>
                </a:bgClr>
              </a:pattFill>
              <a:ln w="25527">
                <a:noFill/>
              </a:ln>
            </c:spPr>
          </c:dPt>
          <c:dPt>
            <c:idx val="1"/>
            <c:invertIfNegative val="0"/>
            <c:bubble3D val="0"/>
            <c:spPr>
              <a:pattFill prst="dashUpDiag">
                <a:fgClr>
                  <a:sysClr val="window" lastClr="FFFFFF"/>
                </a:fgClr>
                <a:bgClr>
                  <a:srgbClr val="C50017">
                    <a:lumMod val="60000"/>
                    <a:lumOff val="40000"/>
                  </a:srgbClr>
                </a:bgClr>
              </a:patt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pattFill prst="dashUpDiag">
                <a:fgClr>
                  <a:srgbClr val="7A2280">
                    <a:lumMod val="20000"/>
                    <a:lumOff val="80000"/>
                  </a:srgbClr>
                </a:fgClr>
                <a:bgClr>
                  <a:srgbClr val="7A2280"/>
                </a:bgClr>
              </a:patt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pattFill prst="dashUpDiag">
                <a:fgClr>
                  <a:sysClr val="window" lastClr="FFFFFF"/>
                </a:fgClr>
                <a:bgClr>
                  <a:srgbClr val="7A2280"/>
                </a:bgClr>
              </a:pattFill>
              <a:ln w="25527">
                <a:noFill/>
              </a:ln>
            </c:spPr>
          </c:dPt>
          <c:dPt>
            <c:idx val="6"/>
            <c:invertIfNegative val="0"/>
            <c:bubble3D val="0"/>
            <c:spPr>
              <a:pattFill prst="dashUpDiag">
                <a:fgClr>
                  <a:sysClr val="window" lastClr="FFFFFF"/>
                </a:fgClr>
                <a:bgClr>
                  <a:srgbClr val="C00000"/>
                </a:bgClr>
              </a:pattFill>
              <a:ln w="25527">
                <a:noFill/>
              </a:ln>
            </c:spPr>
          </c:dPt>
          <c:dPt>
            <c:idx val="7"/>
            <c:invertIfNegative val="0"/>
            <c:bubble3D val="0"/>
            <c:spPr>
              <a:pattFill prst="dashUpDiag">
                <a:fgClr>
                  <a:sysClr val="window" lastClr="FFFFFF"/>
                </a:fgClr>
                <a:bgClr>
                  <a:srgbClr val="C50017">
                    <a:lumMod val="60000"/>
                    <a:lumOff val="40000"/>
                  </a:srgbClr>
                </a:bgClr>
              </a:pattFill>
              <a:ln w="25527">
                <a:noFill/>
              </a:ln>
            </c:spPr>
          </c:dPt>
          <c:dPt>
            <c:idx val="10"/>
            <c:invertIfNegative val="0"/>
            <c:bubble3D val="0"/>
            <c:spPr>
              <a:pattFill prst="dashUpDiag">
                <a:fgClr>
                  <a:sysClr val="window" lastClr="FFFFFF"/>
                </a:fgClr>
                <a:bgClr>
                  <a:srgbClr val="7A2280"/>
                </a:bgClr>
              </a:pattFill>
              <a:ln w="25527">
                <a:noFill/>
              </a:ln>
            </c:spPr>
          </c:dPt>
          <c:dLbls>
            <c:numFmt formatCode="#,##0" sourceLinked="0"/>
            <c:spPr>
              <a:solidFill>
                <a:sysClr val="window" lastClr="FFFFFF"/>
              </a:solidFill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rgbClr val="333333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Sheet1!$A$2:$A$12</c:f>
              <c:strCache>
                <c:ptCount val="11"/>
                <c:pt idx="1">
                  <c:v>külföldiek</c:v>
                </c:pt>
                <c:pt idx="4">
                  <c:v>magyarok</c:v>
                </c:pt>
                <c:pt idx="7">
                  <c:v>külföldiek</c:v>
                </c:pt>
                <c:pt idx="10">
                  <c:v>magyarok</c:v>
                </c:pt>
              </c:strCache>
            </c:strRef>
          </c:cat>
          <c:val>
            <c:numRef>
              <c:f>Sheet1!$B$2:$B$12</c:f>
              <c:numCache>
                <c:formatCode>0.0</c:formatCode>
                <c:ptCount val="11"/>
                <c:pt idx="0" formatCode="General">
                  <c:v>37.590161380000012</c:v>
                </c:pt>
                <c:pt idx="1">
                  <c:v>40</c:v>
                </c:pt>
                <c:pt idx="3" formatCode="General">
                  <c:v>20.366085470000005</c:v>
                </c:pt>
                <c:pt idx="4">
                  <c:v>20.8</c:v>
                </c:pt>
                <c:pt idx="6" formatCode="General">
                  <c:v>25.332261010000007</c:v>
                </c:pt>
                <c:pt idx="7">
                  <c:v>22.7</c:v>
                </c:pt>
                <c:pt idx="9" formatCode="General">
                  <c:v>11.028761119999997</c:v>
                </c:pt>
                <c:pt idx="10" formatCode="General">
                  <c:v>9.99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27568384"/>
        <c:axId val="328912832"/>
      </c:barChart>
      <c:catAx>
        <c:axId val="327568384"/>
        <c:scaling>
          <c:orientation val="maxMin"/>
        </c:scaling>
        <c:delete val="1"/>
        <c:axPos val="b"/>
        <c:numFmt formatCode="General" sourceLinked="1"/>
        <c:majorTickMark val="none"/>
        <c:minorTickMark val="none"/>
        <c:tickLblPos val="none"/>
        <c:crossAx val="328912832"/>
        <c:crosses val="autoZero"/>
        <c:auto val="1"/>
        <c:lblAlgn val="ctr"/>
        <c:lblOffset val="100"/>
        <c:noMultiLvlLbl val="0"/>
      </c:catAx>
      <c:valAx>
        <c:axId val="328912832"/>
        <c:scaling>
          <c:orientation val="minMax"/>
          <c:max val="60"/>
        </c:scaling>
        <c:delete val="0"/>
        <c:axPos val="r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56838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42449555358260438"/>
          <c:y val="0.11740164895408942"/>
          <c:w val="0.57550444641739573"/>
          <c:h val="0.774333724132967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0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6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9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22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28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dLbl>
              <c:idx val="28"/>
              <c:layout>
                <c:manualLayout>
                  <c:x val="-1.4787430683918677E-3"/>
                  <c:y val="-5.954126640180329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Sheet1!$A$2:$A$30</c:f>
              <c:strCache>
                <c:ptCount val="28"/>
                <c:pt idx="0">
                  <c:v>anyagi okok miatt </c:v>
                </c:pt>
                <c:pt idx="3">
                  <c:v>rejtve marad a tehetsége </c:v>
                </c:pt>
                <c:pt idx="6">
                  <c:v>nincs elég önbizalma, hogy megmutassa </c:v>
                </c:pt>
                <c:pt idx="9">
                  <c:v>a környezet visszahúzza a tehetséget </c:v>
                </c:pt>
                <c:pt idx="12">
                  <c:v>nincs elérhető távolságban lehetőség </c:v>
                </c:pt>
                <c:pt idx="15">
                  <c:v>a tanár nem foglalkozik vele </c:v>
                </c:pt>
                <c:pt idx="18">
                  <c:v>nem tudják a körülötte levők, hogy mit kell csinálni </c:v>
                </c:pt>
                <c:pt idx="21">
                  <c:v>nincs idő elvinni a gyereket </c:v>
                </c:pt>
                <c:pt idx="24">
                  <c:v>olyan tehetsége van, ami nem elfogadott </c:v>
                </c:pt>
                <c:pt idx="27">
                  <c:v>egyéb </c:v>
                </c:pt>
              </c:strCache>
            </c:strRef>
          </c:cat>
          <c:val>
            <c:numRef>
              <c:f>Sheet1!$B$2:$B$30</c:f>
              <c:numCache>
                <c:formatCode>0.0</c:formatCode>
                <c:ptCount val="29"/>
                <c:pt idx="0" formatCode="General">
                  <c:v>89.667229317222777</c:v>
                </c:pt>
                <c:pt idx="1">
                  <c:v>91</c:v>
                </c:pt>
                <c:pt idx="9" formatCode="General">
                  <c:v>49.082012119757792</c:v>
                </c:pt>
                <c:pt idx="10">
                  <c:v>52</c:v>
                </c:pt>
                <c:pt idx="12" formatCode="General">
                  <c:v>54.698047049111061</c:v>
                </c:pt>
                <c:pt idx="13">
                  <c:v>55</c:v>
                </c:pt>
                <c:pt idx="15" formatCode="General">
                  <c:v>40.46544721649424</c:v>
                </c:pt>
                <c:pt idx="16">
                  <c:v>42</c:v>
                </c:pt>
                <c:pt idx="18" formatCode="General">
                  <c:v>48.729286466929871</c:v>
                </c:pt>
                <c:pt idx="19">
                  <c:v>45</c:v>
                </c:pt>
                <c:pt idx="21" formatCode="General">
                  <c:v>26.120696907684739</c:v>
                </c:pt>
                <c:pt idx="22">
                  <c:v>23</c:v>
                </c:pt>
                <c:pt idx="27" formatCode="General">
                  <c:v>3.9405402050890883</c:v>
                </c:pt>
                <c:pt idx="28" formatCode="General">
                  <c:v>5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Sheet1!$A$2:$A$30</c:f>
              <c:strCache>
                <c:ptCount val="28"/>
                <c:pt idx="0">
                  <c:v>anyagi okok miatt </c:v>
                </c:pt>
                <c:pt idx="3">
                  <c:v>rejtve marad a tehetsége </c:v>
                </c:pt>
                <c:pt idx="6">
                  <c:v>nincs elég önbizalma, hogy megmutassa </c:v>
                </c:pt>
                <c:pt idx="9">
                  <c:v>a környezet visszahúzza a tehetséget </c:v>
                </c:pt>
                <c:pt idx="12">
                  <c:v>nincs elérhető távolságban lehetőség </c:v>
                </c:pt>
                <c:pt idx="15">
                  <c:v>a tanár nem foglalkozik vele </c:v>
                </c:pt>
                <c:pt idx="18">
                  <c:v>nem tudják a körülötte levők, hogy mit kell csinálni </c:v>
                </c:pt>
                <c:pt idx="21">
                  <c:v>nincs idő elvinni a gyereket </c:v>
                </c:pt>
                <c:pt idx="24">
                  <c:v>olyan tehetsége van, ami nem elfogadott </c:v>
                </c:pt>
                <c:pt idx="27">
                  <c:v>egyéb </c:v>
                </c:pt>
              </c:strCache>
            </c:strRef>
          </c:cat>
          <c:val>
            <c:numRef>
              <c:f>Sheet1!$C$2:$C$30</c:f>
              <c:numCache>
                <c:formatCode>0.0</c:formatCode>
                <c:ptCount val="29"/>
                <c:pt idx="0">
                  <c:v>11.332770682777223</c:v>
                </c:pt>
                <c:pt idx="1">
                  <c:v>10</c:v>
                </c:pt>
                <c:pt idx="2">
                  <c:v>101</c:v>
                </c:pt>
                <c:pt idx="3">
                  <c:v>101</c:v>
                </c:pt>
                <c:pt idx="4">
                  <c:v>101</c:v>
                </c:pt>
                <c:pt idx="5">
                  <c:v>101</c:v>
                </c:pt>
                <c:pt idx="6">
                  <c:v>101</c:v>
                </c:pt>
                <c:pt idx="7">
                  <c:v>101</c:v>
                </c:pt>
                <c:pt idx="8">
                  <c:v>101</c:v>
                </c:pt>
                <c:pt idx="9">
                  <c:v>51.91798788024218</c:v>
                </c:pt>
                <c:pt idx="10">
                  <c:v>49</c:v>
                </c:pt>
                <c:pt idx="11">
                  <c:v>101</c:v>
                </c:pt>
                <c:pt idx="12">
                  <c:v>46.301952950888939</c:v>
                </c:pt>
                <c:pt idx="13">
                  <c:v>46</c:v>
                </c:pt>
                <c:pt idx="14">
                  <c:v>101</c:v>
                </c:pt>
                <c:pt idx="15">
                  <c:v>60.534552783505774</c:v>
                </c:pt>
                <c:pt idx="16">
                  <c:v>59</c:v>
                </c:pt>
                <c:pt idx="17">
                  <c:v>101</c:v>
                </c:pt>
                <c:pt idx="18">
                  <c:v>52.270713533070158</c:v>
                </c:pt>
                <c:pt idx="19">
                  <c:v>56</c:v>
                </c:pt>
                <c:pt idx="20">
                  <c:v>101</c:v>
                </c:pt>
                <c:pt idx="21">
                  <c:v>74.879303092315268</c:v>
                </c:pt>
                <c:pt idx="22">
                  <c:v>78</c:v>
                </c:pt>
                <c:pt idx="23">
                  <c:v>101</c:v>
                </c:pt>
                <c:pt idx="24">
                  <c:v>101</c:v>
                </c:pt>
                <c:pt idx="25">
                  <c:v>101</c:v>
                </c:pt>
                <c:pt idx="26">
                  <c:v>101</c:v>
                </c:pt>
                <c:pt idx="27">
                  <c:v>97.059459794910907</c:v>
                </c:pt>
                <c:pt idx="28">
                  <c:v>96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invertIfNegative val="0"/>
          <c:dPt>
            <c:idx val="1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4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7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13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16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19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22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25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28"/>
            <c:invertIfNegative val="0"/>
            <c:bubble3D val="0"/>
            <c:spPr>
              <a:solidFill>
                <a:srgbClr val="F7911E"/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Sheet1!$A$2:$A$30</c:f>
              <c:strCache>
                <c:ptCount val="28"/>
                <c:pt idx="0">
                  <c:v>anyagi okok miatt </c:v>
                </c:pt>
                <c:pt idx="3">
                  <c:v>rejtve marad a tehetsége </c:v>
                </c:pt>
                <c:pt idx="6">
                  <c:v>nincs elég önbizalma, hogy megmutassa </c:v>
                </c:pt>
                <c:pt idx="9">
                  <c:v>a környezet visszahúzza a tehetséget </c:v>
                </c:pt>
                <c:pt idx="12">
                  <c:v>nincs elérhető távolságban lehetőség </c:v>
                </c:pt>
                <c:pt idx="15">
                  <c:v>a tanár nem foglalkozik vele </c:v>
                </c:pt>
                <c:pt idx="18">
                  <c:v>nem tudják a körülötte levők, hogy mit kell csinálni </c:v>
                </c:pt>
                <c:pt idx="21">
                  <c:v>nincs idő elvinni a gyereket </c:v>
                </c:pt>
                <c:pt idx="24">
                  <c:v>olyan tehetsége van, ami nem elfogadott </c:v>
                </c:pt>
                <c:pt idx="27">
                  <c:v>egyéb </c:v>
                </c:pt>
              </c:strCache>
            </c:strRef>
          </c:cat>
          <c:val>
            <c:numRef>
              <c:f>Sheet1!$D$2:$D$30</c:f>
              <c:numCache>
                <c:formatCode>0.0</c:formatCode>
                <c:ptCount val="29"/>
                <c:pt idx="0" formatCode="General">
                  <c:v>73.261238257928781</c:v>
                </c:pt>
                <c:pt idx="1">
                  <c:v>80.599999999999994</c:v>
                </c:pt>
                <c:pt idx="3" formatCode="General">
                  <c:v>63.183100841234754</c:v>
                </c:pt>
                <c:pt idx="4">
                  <c:v>69.400000000000006</c:v>
                </c:pt>
                <c:pt idx="6" formatCode="General">
                  <c:v>55.87547860095885</c:v>
                </c:pt>
                <c:pt idx="7">
                  <c:v>57.5</c:v>
                </c:pt>
                <c:pt idx="12" formatCode="General">
                  <c:v>53.677541666557495</c:v>
                </c:pt>
                <c:pt idx="13">
                  <c:v>46.3</c:v>
                </c:pt>
                <c:pt idx="15" formatCode="General">
                  <c:v>36.186798734388617</c:v>
                </c:pt>
                <c:pt idx="16">
                  <c:v>34.4</c:v>
                </c:pt>
                <c:pt idx="18" formatCode="General">
                  <c:v>30.793201458129367</c:v>
                </c:pt>
                <c:pt idx="19">
                  <c:v>21.9</c:v>
                </c:pt>
                <c:pt idx="21" formatCode="General">
                  <c:v>24.701941482935119</c:v>
                </c:pt>
                <c:pt idx="22">
                  <c:v>21.3</c:v>
                </c:pt>
                <c:pt idx="24" formatCode="General">
                  <c:v>16.703281728506191</c:v>
                </c:pt>
                <c:pt idx="25">
                  <c:v>15.6</c:v>
                </c:pt>
                <c:pt idx="27" formatCode="General">
                  <c:v>5.9844092959494084</c:v>
                </c:pt>
                <c:pt idx="28">
                  <c:v>4.4000000000000004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30696704"/>
        <c:axId val="328915712"/>
      </c:barChart>
      <c:catAx>
        <c:axId val="3306967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8915712"/>
        <c:crosses val="autoZero"/>
        <c:auto val="1"/>
        <c:lblAlgn val="ctr"/>
        <c:lblOffset val="100"/>
        <c:noMultiLvlLbl val="0"/>
      </c:catAx>
      <c:valAx>
        <c:axId val="32891571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069670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  <c:userShapes r:id="rId3"/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42449555358260438"/>
          <c:y val="8.1674075918279507E-2"/>
          <c:w val="0.57550444641739573"/>
          <c:h val="0.89342563425233379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BUDAPEST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1"/>
            <c:invertIfNegative val="0"/>
            <c:bubble3D val="0"/>
          </c:dPt>
          <c:dPt>
            <c:idx val="10"/>
            <c:invertIfNegative val="0"/>
            <c:bubble3D val="0"/>
          </c:dPt>
          <c:dPt>
            <c:idx val="13"/>
            <c:invertIfNegative val="0"/>
            <c:bubble3D val="0"/>
          </c:dPt>
          <c:dPt>
            <c:idx val="16"/>
            <c:invertIfNegative val="0"/>
            <c:bubble3D val="0"/>
          </c:dPt>
          <c:dPt>
            <c:idx val="19"/>
            <c:invertIfNegative val="0"/>
            <c:bubble3D val="0"/>
          </c:dPt>
          <c:dPt>
            <c:idx val="22"/>
            <c:invertIfNegative val="0"/>
            <c:bubble3D val="0"/>
          </c:dPt>
          <c:dPt>
            <c:idx val="28"/>
            <c:invertIfNegative val="0"/>
            <c:bubble3D val="0"/>
          </c:dPt>
          <c:dLbls>
            <c:dLbl>
              <c:idx val="28"/>
              <c:layout>
                <c:manualLayout>
                  <c:x val="-1.4787430683918677E-3"/>
                  <c:y val="-5.954126640180329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18-59 évesek</c:v>
                </c:pt>
                <c:pt idx="1">
                  <c:v>anyagi okok miatt </c:v>
                </c:pt>
                <c:pt idx="2">
                  <c:v>a környezet visszahúzza a tehetséget </c:v>
                </c:pt>
                <c:pt idx="3">
                  <c:v>nincs elérhető távolságban lehetőség </c:v>
                </c:pt>
                <c:pt idx="4">
                  <c:v>a tanár nem foglalkozik vele </c:v>
                </c:pt>
                <c:pt idx="5">
                  <c:v>nem tudják a körülötte levők, hogy mit kell csinálni </c:v>
                </c:pt>
                <c:pt idx="6">
                  <c:v>nincs idő elvinni a gyereket </c:v>
                </c:pt>
                <c:pt idx="7">
                  <c:v>egyéb </c:v>
                </c:pt>
                <c:pt idx="9">
                  <c:v>15-19 évesek</c:v>
                </c:pt>
                <c:pt idx="10">
                  <c:v>anyagi okok miatt </c:v>
                </c:pt>
                <c:pt idx="11">
                  <c:v>rejtve marad a tehetsége </c:v>
                </c:pt>
                <c:pt idx="12">
                  <c:v>nincs elég önbizalma, hogy megmutassa </c:v>
                </c:pt>
                <c:pt idx="13">
                  <c:v>nincs elérhető távolságban lehetőség </c:v>
                </c:pt>
                <c:pt idx="14">
                  <c:v>a tanár nem foglalkozik vele </c:v>
                </c:pt>
                <c:pt idx="15">
                  <c:v>nem tudják a körülötte levők, hogy mit kell csinálni </c:v>
                </c:pt>
                <c:pt idx="16">
                  <c:v>nincs idő elvinni a gyereket </c:v>
                </c:pt>
                <c:pt idx="17">
                  <c:v>olyan tehetsége van, ami nem elfogadott </c:v>
                </c:pt>
                <c:pt idx="18">
                  <c:v>egyéb </c:v>
                </c:pt>
              </c:strCache>
            </c:strRef>
          </c:cat>
          <c:val>
            <c:numRef>
              <c:f>Sheet1!$B$2:$B$20</c:f>
              <c:numCache>
                <c:formatCode>0.0</c:formatCode>
                <c:ptCount val="19"/>
                <c:pt idx="1">
                  <c:v>90.302326539926554</c:v>
                </c:pt>
                <c:pt idx="2">
                  <c:v>55.021855898003842</c:v>
                </c:pt>
                <c:pt idx="3">
                  <c:v>51.599102026751545</c:v>
                </c:pt>
                <c:pt idx="4">
                  <c:v>48.392705894064719</c:v>
                </c:pt>
                <c:pt idx="5">
                  <c:v>54.345637895767538</c:v>
                </c:pt>
                <c:pt idx="6">
                  <c:v>27.65115509294235</c:v>
                </c:pt>
                <c:pt idx="7">
                  <c:v>4.41</c:v>
                </c:pt>
                <c:pt idx="10">
                  <c:v>60.832207068883143</c:v>
                </c:pt>
                <c:pt idx="11">
                  <c:v>60.137162571412091</c:v>
                </c:pt>
                <c:pt idx="12">
                  <c:v>45.757160195252958</c:v>
                </c:pt>
                <c:pt idx="13">
                  <c:v>41.641961819771957</c:v>
                </c:pt>
                <c:pt idx="14">
                  <c:v>29.23302476359558</c:v>
                </c:pt>
                <c:pt idx="15">
                  <c:v>19.20886742875015</c:v>
                </c:pt>
                <c:pt idx="16">
                  <c:v>23.34443268580857</c:v>
                </c:pt>
                <c:pt idx="17">
                  <c:v>6.8056610614517972</c:v>
                </c:pt>
                <c:pt idx="18">
                  <c:v>6.8056610614517972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Sheet1!$A$2:$A$20</c:f>
              <c:strCache>
                <c:ptCount val="19"/>
                <c:pt idx="0">
                  <c:v>18-59 évesek</c:v>
                </c:pt>
                <c:pt idx="1">
                  <c:v>anyagi okok miatt </c:v>
                </c:pt>
                <c:pt idx="2">
                  <c:v>a környezet visszahúzza a tehetséget </c:v>
                </c:pt>
                <c:pt idx="3">
                  <c:v>nincs elérhető távolságban lehetőség </c:v>
                </c:pt>
                <c:pt idx="4">
                  <c:v>a tanár nem foglalkozik vele </c:v>
                </c:pt>
                <c:pt idx="5">
                  <c:v>nem tudják a körülötte levők, hogy mit kell csinálni </c:v>
                </c:pt>
                <c:pt idx="6">
                  <c:v>nincs idő elvinni a gyereket </c:v>
                </c:pt>
                <c:pt idx="7">
                  <c:v>egyéb </c:v>
                </c:pt>
                <c:pt idx="9">
                  <c:v>15-19 évesek</c:v>
                </c:pt>
                <c:pt idx="10">
                  <c:v>anyagi okok miatt </c:v>
                </c:pt>
                <c:pt idx="11">
                  <c:v>rejtve marad a tehetsége </c:v>
                </c:pt>
                <c:pt idx="12">
                  <c:v>nincs elég önbizalma, hogy megmutassa </c:v>
                </c:pt>
                <c:pt idx="13">
                  <c:v>nincs elérhető távolságban lehetőség </c:v>
                </c:pt>
                <c:pt idx="14">
                  <c:v>a tanár nem foglalkozik vele </c:v>
                </c:pt>
                <c:pt idx="15">
                  <c:v>nem tudják a körülötte levők, hogy mit kell csinálni </c:v>
                </c:pt>
                <c:pt idx="16">
                  <c:v>nincs idő elvinni a gyereket </c:v>
                </c:pt>
                <c:pt idx="17">
                  <c:v>olyan tehetsége van, ami nem elfogadott </c:v>
                </c:pt>
                <c:pt idx="18">
                  <c:v>egyéb </c:v>
                </c:pt>
              </c:strCache>
            </c:strRef>
          </c:cat>
          <c:val>
            <c:numRef>
              <c:f>Sheet1!$C$2:$C$20</c:f>
              <c:numCache>
                <c:formatCode>0.0</c:formatCode>
                <c:ptCount val="19"/>
                <c:pt idx="1">
                  <c:v>10</c:v>
                </c:pt>
                <c:pt idx="2">
                  <c:v>45.280470641922712</c:v>
                </c:pt>
                <c:pt idx="3">
                  <c:v>48.703224513175009</c:v>
                </c:pt>
                <c:pt idx="4">
                  <c:v>51.909620645861835</c:v>
                </c:pt>
                <c:pt idx="5">
                  <c:v>45.956688644159016</c:v>
                </c:pt>
                <c:pt idx="6">
                  <c:v>72.651171446984208</c:v>
                </c:pt>
                <c:pt idx="7">
                  <c:v>95.787636421845505</c:v>
                </c:pt>
                <c:pt idx="8">
                  <c:v>100.30232653992655</c:v>
                </c:pt>
                <c:pt idx="9">
                  <c:v>100.30232653992655</c:v>
                </c:pt>
                <c:pt idx="10">
                  <c:v>39.470119471043411</c:v>
                </c:pt>
                <c:pt idx="11">
                  <c:v>40.165163968514463</c:v>
                </c:pt>
                <c:pt idx="12">
                  <c:v>54.545166344673596</c:v>
                </c:pt>
                <c:pt idx="13">
                  <c:v>58.660364720154597</c:v>
                </c:pt>
                <c:pt idx="14">
                  <c:v>71.069301776330974</c:v>
                </c:pt>
                <c:pt idx="15">
                  <c:v>81.093459111176401</c:v>
                </c:pt>
                <c:pt idx="16">
                  <c:v>76.957893854117984</c:v>
                </c:pt>
                <c:pt idx="17">
                  <c:v>93.496665478474753</c:v>
                </c:pt>
                <c:pt idx="18">
                  <c:v>93.496665478474753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MEGYESZÉKHELY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Pt>
            <c:idx val="1"/>
            <c:invertIfNegative val="0"/>
            <c:bubble3D val="0"/>
          </c:dPt>
          <c:dPt>
            <c:idx val="4"/>
            <c:invertIfNegative val="0"/>
            <c:bubble3D val="0"/>
          </c:dPt>
          <c:dPt>
            <c:idx val="7"/>
            <c:invertIfNegative val="0"/>
            <c:bubble3D val="0"/>
          </c:dPt>
          <c:dPt>
            <c:idx val="13"/>
            <c:invertIfNegative val="0"/>
            <c:bubble3D val="0"/>
          </c:dPt>
          <c:dPt>
            <c:idx val="16"/>
            <c:invertIfNegative val="0"/>
            <c:bubble3D val="0"/>
          </c:dPt>
          <c:dPt>
            <c:idx val="19"/>
            <c:invertIfNegative val="0"/>
            <c:bubble3D val="0"/>
          </c:dPt>
          <c:dPt>
            <c:idx val="22"/>
            <c:invertIfNegative val="0"/>
            <c:bubble3D val="0"/>
          </c:dPt>
          <c:dPt>
            <c:idx val="25"/>
            <c:invertIfNegative val="0"/>
            <c:bubble3D val="0"/>
          </c:dPt>
          <c:dPt>
            <c:idx val="28"/>
            <c:invertIfNegative val="0"/>
            <c:bubble3D val="0"/>
          </c:dPt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18-59 évesek</c:v>
                </c:pt>
                <c:pt idx="1">
                  <c:v>anyagi okok miatt </c:v>
                </c:pt>
                <c:pt idx="2">
                  <c:v>a környezet visszahúzza a tehetséget </c:v>
                </c:pt>
                <c:pt idx="3">
                  <c:v>nincs elérhető távolságban lehetőség </c:v>
                </c:pt>
                <c:pt idx="4">
                  <c:v>a tanár nem foglalkozik vele </c:v>
                </c:pt>
                <c:pt idx="5">
                  <c:v>nem tudják a körülötte levők, hogy mit kell csinálni </c:v>
                </c:pt>
                <c:pt idx="6">
                  <c:v>nincs idő elvinni a gyereket </c:v>
                </c:pt>
                <c:pt idx="7">
                  <c:v>egyéb </c:v>
                </c:pt>
                <c:pt idx="9">
                  <c:v>15-19 évesek</c:v>
                </c:pt>
                <c:pt idx="10">
                  <c:v>anyagi okok miatt </c:v>
                </c:pt>
                <c:pt idx="11">
                  <c:v>rejtve marad a tehetsége </c:v>
                </c:pt>
                <c:pt idx="12">
                  <c:v>nincs elég önbizalma, hogy megmutassa </c:v>
                </c:pt>
                <c:pt idx="13">
                  <c:v>nincs elérhető távolságban lehetőség </c:v>
                </c:pt>
                <c:pt idx="14">
                  <c:v>a tanár nem foglalkozik vele </c:v>
                </c:pt>
                <c:pt idx="15">
                  <c:v>nem tudják a körülötte levők, hogy mit kell csinálni </c:v>
                </c:pt>
                <c:pt idx="16">
                  <c:v>nincs idő elvinni a gyereket </c:v>
                </c:pt>
                <c:pt idx="17">
                  <c:v>olyan tehetsége van, ami nem elfogadott </c:v>
                </c:pt>
                <c:pt idx="18">
                  <c:v>egyéb </c:v>
                </c:pt>
              </c:strCache>
            </c:strRef>
          </c:cat>
          <c:val>
            <c:numRef>
              <c:f>Sheet1!$D$2:$D$20</c:f>
              <c:numCache>
                <c:formatCode>General</c:formatCode>
                <c:ptCount val="19"/>
                <c:pt idx="1">
                  <c:v>91.109771000283658</c:v>
                </c:pt>
                <c:pt idx="2">
                  <c:v>46.753520987961402</c:v>
                </c:pt>
                <c:pt idx="3">
                  <c:v>51.973387652970594</c:v>
                </c:pt>
                <c:pt idx="4">
                  <c:v>40.59431486965822</c:v>
                </c:pt>
                <c:pt idx="5">
                  <c:v>51.278847889307961</c:v>
                </c:pt>
                <c:pt idx="6">
                  <c:v>29.03567702883559</c:v>
                </c:pt>
                <c:pt idx="7">
                  <c:v>4.1042080858771461</c:v>
                </c:pt>
                <c:pt idx="10" formatCode="0.0">
                  <c:v>78.295992548120836</c:v>
                </c:pt>
                <c:pt idx="11" formatCode="0.0">
                  <c:v>61.187861718473712</c:v>
                </c:pt>
                <c:pt idx="12">
                  <c:v>34.345161969785259</c:v>
                </c:pt>
                <c:pt idx="13" formatCode="0.0">
                  <c:v>64.829394026308321</c:v>
                </c:pt>
                <c:pt idx="14" formatCode="0.0">
                  <c:v>37.541128269428675</c:v>
                </c:pt>
                <c:pt idx="15">
                  <c:v>37.738021597422836</c:v>
                </c:pt>
                <c:pt idx="16" formatCode="0.0">
                  <c:v>40.843283238368791</c:v>
                </c:pt>
                <c:pt idx="17" formatCode="0.0">
                  <c:v>36.039215286754086</c:v>
                </c:pt>
                <c:pt idx="18">
                  <c:v>4.1302736312865056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Sheet1!$A$2:$A$20</c:f>
              <c:strCache>
                <c:ptCount val="19"/>
                <c:pt idx="0">
                  <c:v>18-59 évesek</c:v>
                </c:pt>
                <c:pt idx="1">
                  <c:v>anyagi okok miatt </c:v>
                </c:pt>
                <c:pt idx="2">
                  <c:v>a környezet visszahúzza a tehetséget </c:v>
                </c:pt>
                <c:pt idx="3">
                  <c:v>nincs elérhető távolságban lehetőség </c:v>
                </c:pt>
                <c:pt idx="4">
                  <c:v>a tanár nem foglalkozik vele </c:v>
                </c:pt>
                <c:pt idx="5">
                  <c:v>nem tudják a körülötte levők, hogy mit kell csinálni </c:v>
                </c:pt>
                <c:pt idx="6">
                  <c:v>nincs idő elvinni a gyereket </c:v>
                </c:pt>
                <c:pt idx="7">
                  <c:v>egyéb </c:v>
                </c:pt>
                <c:pt idx="9">
                  <c:v>15-19 évesek</c:v>
                </c:pt>
                <c:pt idx="10">
                  <c:v>anyagi okok miatt </c:v>
                </c:pt>
                <c:pt idx="11">
                  <c:v>rejtve marad a tehetsége </c:v>
                </c:pt>
                <c:pt idx="12">
                  <c:v>nincs elég önbizalma, hogy megmutassa </c:v>
                </c:pt>
                <c:pt idx="13">
                  <c:v>nincs elérhető távolságban lehetőség </c:v>
                </c:pt>
                <c:pt idx="14">
                  <c:v>a tanár nem foglalkozik vele </c:v>
                </c:pt>
                <c:pt idx="15">
                  <c:v>nem tudják a körülötte levők, hogy mit kell csinálni </c:v>
                </c:pt>
                <c:pt idx="16">
                  <c:v>nincs idő elvinni a gyereket </c:v>
                </c:pt>
                <c:pt idx="17">
                  <c:v>olyan tehetsége van, ami nem elfogadott </c:v>
                </c:pt>
                <c:pt idx="18">
                  <c:v>egyéb </c:v>
                </c:pt>
              </c:strCache>
            </c:strRef>
          </c:cat>
          <c:val>
            <c:numRef>
              <c:f>Sheet1!$E$2:$E$20</c:f>
              <c:numCache>
                <c:formatCode>0.0</c:formatCode>
                <c:ptCount val="19"/>
                <c:pt idx="1">
                  <c:v>10</c:v>
                </c:pt>
                <c:pt idx="2">
                  <c:v>54.356250012322256</c:v>
                </c:pt>
                <c:pt idx="3">
                  <c:v>49.136383347313064</c:v>
                </c:pt>
                <c:pt idx="4">
                  <c:v>60.515456130625438</c:v>
                </c:pt>
                <c:pt idx="5">
                  <c:v>49.830923110975696</c:v>
                </c:pt>
                <c:pt idx="6">
                  <c:v>72.074093971448065</c:v>
                </c:pt>
                <c:pt idx="7">
                  <c:v>97.005562914406511</c:v>
                </c:pt>
                <c:pt idx="8">
                  <c:v>101.10977100028366</c:v>
                </c:pt>
                <c:pt idx="9">
                  <c:v>101.10977100028366</c:v>
                </c:pt>
                <c:pt idx="10">
                  <c:v>22.813778452162822</c:v>
                </c:pt>
                <c:pt idx="11">
                  <c:v>39.921909281809945</c:v>
                </c:pt>
                <c:pt idx="12">
                  <c:v>66.764609030498406</c:v>
                </c:pt>
                <c:pt idx="13">
                  <c:v>36.280376973975336</c:v>
                </c:pt>
                <c:pt idx="14">
                  <c:v>63.568642730854982</c:v>
                </c:pt>
                <c:pt idx="15">
                  <c:v>63.371749402860821</c:v>
                </c:pt>
                <c:pt idx="16">
                  <c:v>60.266487761914867</c:v>
                </c:pt>
                <c:pt idx="17">
                  <c:v>65.070555713529572</c:v>
                </c:pt>
                <c:pt idx="18">
                  <c:v>96.979497368997158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EGYÉB VÁROS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18-59 évesek</c:v>
                </c:pt>
                <c:pt idx="1">
                  <c:v>anyagi okok miatt </c:v>
                </c:pt>
                <c:pt idx="2">
                  <c:v>a környezet visszahúzza a tehetséget </c:v>
                </c:pt>
                <c:pt idx="3">
                  <c:v>nincs elérhető távolságban lehetőség </c:v>
                </c:pt>
                <c:pt idx="4">
                  <c:v>a tanár nem foglalkozik vele </c:v>
                </c:pt>
                <c:pt idx="5">
                  <c:v>nem tudják a körülötte levők, hogy mit kell csinálni </c:v>
                </c:pt>
                <c:pt idx="6">
                  <c:v>nincs idő elvinni a gyereket </c:v>
                </c:pt>
                <c:pt idx="7">
                  <c:v>egyéb </c:v>
                </c:pt>
                <c:pt idx="9">
                  <c:v>15-19 évesek</c:v>
                </c:pt>
                <c:pt idx="10">
                  <c:v>anyagi okok miatt </c:v>
                </c:pt>
                <c:pt idx="11">
                  <c:v>rejtve marad a tehetsége </c:v>
                </c:pt>
                <c:pt idx="12">
                  <c:v>nincs elég önbizalma, hogy megmutassa </c:v>
                </c:pt>
                <c:pt idx="13">
                  <c:v>nincs elérhető távolságban lehetőség </c:v>
                </c:pt>
                <c:pt idx="14">
                  <c:v>a tanár nem foglalkozik vele </c:v>
                </c:pt>
                <c:pt idx="15">
                  <c:v>nem tudják a körülötte levők, hogy mit kell csinálni </c:v>
                </c:pt>
                <c:pt idx="16">
                  <c:v>nincs idő elvinni a gyereket </c:v>
                </c:pt>
                <c:pt idx="17">
                  <c:v>olyan tehetsége van, ami nem elfogadott </c:v>
                </c:pt>
                <c:pt idx="18">
                  <c:v>egyéb </c:v>
                </c:pt>
              </c:strCache>
            </c:strRef>
          </c:cat>
          <c:val>
            <c:numRef>
              <c:f>Sheet1!$F$2:$F$20</c:f>
              <c:numCache>
                <c:formatCode>0.0</c:formatCode>
                <c:ptCount val="19"/>
                <c:pt idx="1">
                  <c:v>87.96281076540555</c:v>
                </c:pt>
                <c:pt idx="2">
                  <c:v>53.315690014640509</c:v>
                </c:pt>
                <c:pt idx="3">
                  <c:v>56.37682954919714</c:v>
                </c:pt>
                <c:pt idx="4">
                  <c:v>35.467463764444233</c:v>
                </c:pt>
                <c:pt idx="5">
                  <c:v>48.042804069063976</c:v>
                </c:pt>
                <c:pt idx="6">
                  <c:v>24.251728619874129</c:v>
                </c:pt>
                <c:pt idx="7">
                  <c:v>4.3028076932718582</c:v>
                </c:pt>
                <c:pt idx="10">
                  <c:v>76.606032313151985</c:v>
                </c:pt>
                <c:pt idx="11">
                  <c:v>70.5543663913449</c:v>
                </c:pt>
                <c:pt idx="12">
                  <c:v>65.807335715316441</c:v>
                </c:pt>
                <c:pt idx="13">
                  <c:v>56.243313575963661</c:v>
                </c:pt>
                <c:pt idx="14">
                  <c:v>41.317254110949108</c:v>
                </c:pt>
                <c:pt idx="15">
                  <c:v>28.083288715511426</c:v>
                </c:pt>
                <c:pt idx="16">
                  <c:v>21.895146230783912</c:v>
                </c:pt>
                <c:pt idx="17">
                  <c:v>17.780276804130011</c:v>
                </c:pt>
                <c:pt idx="18">
                  <c:v>7.7155720219226875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KÖZ3</c:v>
                </c:pt>
              </c:strCache>
            </c:strRef>
          </c:tx>
          <c:spPr>
            <a:noFill/>
          </c:spPr>
          <c:invertIfNegative val="0"/>
          <c:cat>
            <c:strRef>
              <c:f>Sheet1!$A$2:$A$20</c:f>
              <c:strCache>
                <c:ptCount val="19"/>
                <c:pt idx="0">
                  <c:v>18-59 évesek</c:v>
                </c:pt>
                <c:pt idx="1">
                  <c:v>anyagi okok miatt </c:v>
                </c:pt>
                <c:pt idx="2">
                  <c:v>a környezet visszahúzza a tehetséget </c:v>
                </c:pt>
                <c:pt idx="3">
                  <c:v>nincs elérhető távolságban lehetőség </c:v>
                </c:pt>
                <c:pt idx="4">
                  <c:v>a tanár nem foglalkozik vele </c:v>
                </c:pt>
                <c:pt idx="5">
                  <c:v>nem tudják a körülötte levők, hogy mit kell csinálni </c:v>
                </c:pt>
                <c:pt idx="6">
                  <c:v>nincs idő elvinni a gyereket </c:v>
                </c:pt>
                <c:pt idx="7">
                  <c:v>egyéb </c:v>
                </c:pt>
                <c:pt idx="9">
                  <c:v>15-19 évesek</c:v>
                </c:pt>
                <c:pt idx="10">
                  <c:v>anyagi okok miatt </c:v>
                </c:pt>
                <c:pt idx="11">
                  <c:v>rejtve marad a tehetsége </c:v>
                </c:pt>
                <c:pt idx="12">
                  <c:v>nincs elég önbizalma, hogy megmutassa </c:v>
                </c:pt>
                <c:pt idx="13">
                  <c:v>nincs elérhető távolságban lehetőség </c:v>
                </c:pt>
                <c:pt idx="14">
                  <c:v>a tanár nem foglalkozik vele </c:v>
                </c:pt>
                <c:pt idx="15">
                  <c:v>nem tudják a körülötte levők, hogy mit kell csinálni </c:v>
                </c:pt>
                <c:pt idx="16">
                  <c:v>nincs idő elvinni a gyereket </c:v>
                </c:pt>
                <c:pt idx="17">
                  <c:v>olyan tehetsége van, ami nem elfogadott </c:v>
                </c:pt>
                <c:pt idx="18">
                  <c:v>egyéb </c:v>
                </c:pt>
              </c:strCache>
            </c:strRef>
          </c:cat>
          <c:val>
            <c:numRef>
              <c:f>Sheet1!$G$2:$G$20</c:f>
              <c:numCache>
                <c:formatCode>0.0</c:formatCode>
                <c:ptCount val="19"/>
                <c:pt idx="1">
                  <c:v>10</c:v>
                </c:pt>
                <c:pt idx="2">
                  <c:v>44.64712075076504</c:v>
                </c:pt>
                <c:pt idx="3">
                  <c:v>41.58598121620841</c:v>
                </c:pt>
                <c:pt idx="4">
                  <c:v>62.495347000961317</c:v>
                </c:pt>
                <c:pt idx="5">
                  <c:v>49.920006696341574</c:v>
                </c:pt>
                <c:pt idx="6">
                  <c:v>73.711082145531421</c:v>
                </c:pt>
                <c:pt idx="7">
                  <c:v>93.660003072133691</c:v>
                </c:pt>
                <c:pt idx="8">
                  <c:v>97.96281076540555</c:v>
                </c:pt>
                <c:pt idx="9">
                  <c:v>97.96281076540555</c:v>
                </c:pt>
                <c:pt idx="10">
                  <c:v>21.356778452253565</c:v>
                </c:pt>
                <c:pt idx="11">
                  <c:v>27.408444374060636</c:v>
                </c:pt>
                <c:pt idx="12">
                  <c:v>32.155475050089109</c:v>
                </c:pt>
                <c:pt idx="13">
                  <c:v>41.719497189441888</c:v>
                </c:pt>
                <c:pt idx="14">
                  <c:v>56.645556654456442</c:v>
                </c:pt>
                <c:pt idx="15">
                  <c:v>69.879522049894121</c:v>
                </c:pt>
                <c:pt idx="16">
                  <c:v>76.067664534621642</c:v>
                </c:pt>
                <c:pt idx="17">
                  <c:v>80.182533961275539</c:v>
                </c:pt>
                <c:pt idx="18">
                  <c:v>90.247238743482868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FALU, KÖZSÉG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Sheet1!$A$2:$A$20</c:f>
              <c:strCache>
                <c:ptCount val="19"/>
                <c:pt idx="0">
                  <c:v>18-59 évesek</c:v>
                </c:pt>
                <c:pt idx="1">
                  <c:v>anyagi okok miatt </c:v>
                </c:pt>
                <c:pt idx="2">
                  <c:v>a környezet visszahúzza a tehetséget </c:v>
                </c:pt>
                <c:pt idx="3">
                  <c:v>nincs elérhető távolságban lehetőség </c:v>
                </c:pt>
                <c:pt idx="4">
                  <c:v>a tanár nem foglalkozik vele </c:v>
                </c:pt>
                <c:pt idx="5">
                  <c:v>nem tudják a körülötte levők, hogy mit kell csinálni </c:v>
                </c:pt>
                <c:pt idx="6">
                  <c:v>nincs idő elvinni a gyereket </c:v>
                </c:pt>
                <c:pt idx="7">
                  <c:v>egyéb </c:v>
                </c:pt>
                <c:pt idx="9">
                  <c:v>15-19 évesek</c:v>
                </c:pt>
                <c:pt idx="10">
                  <c:v>anyagi okok miatt </c:v>
                </c:pt>
                <c:pt idx="11">
                  <c:v>rejtve marad a tehetsége </c:v>
                </c:pt>
                <c:pt idx="12">
                  <c:v>nincs elég önbizalma, hogy megmutassa </c:v>
                </c:pt>
                <c:pt idx="13">
                  <c:v>nincs elérhető távolságban lehetőség </c:v>
                </c:pt>
                <c:pt idx="14">
                  <c:v>a tanár nem foglalkozik vele </c:v>
                </c:pt>
                <c:pt idx="15">
                  <c:v>nem tudják a körülötte levők, hogy mit kell csinálni </c:v>
                </c:pt>
                <c:pt idx="16">
                  <c:v>nincs idő elvinni a gyereket </c:v>
                </c:pt>
                <c:pt idx="17">
                  <c:v>olyan tehetsége van, ami nem elfogadott </c:v>
                </c:pt>
                <c:pt idx="18">
                  <c:v>egyéb </c:v>
                </c:pt>
              </c:strCache>
            </c:strRef>
          </c:cat>
          <c:val>
            <c:numRef>
              <c:f>Sheet1!$H$2:$H$20</c:f>
              <c:numCache>
                <c:formatCode>0.0</c:formatCode>
                <c:ptCount val="19"/>
                <c:pt idx="0">
                  <c:v>0</c:v>
                </c:pt>
                <c:pt idx="1">
                  <c:v>90.356685187574854</c:v>
                </c:pt>
                <c:pt idx="2">
                  <c:v>42.075026961469575</c:v>
                </c:pt>
                <c:pt idx="3">
                  <c:v>56.292763135090233</c:v>
                </c:pt>
                <c:pt idx="4">
                  <c:v>41.267851598848765</c:v>
                </c:pt>
                <c:pt idx="5">
                  <c:v>44.590639348808907</c:v>
                </c:pt>
                <c:pt idx="6">
                  <c:v>25.576652887739964</c:v>
                </c:pt>
                <c:pt idx="7">
                  <c:v>3.0845105307293763</c:v>
                </c:pt>
                <c:pt idx="10">
                  <c:v>71.643647939586472</c:v>
                </c:pt>
                <c:pt idx="11">
                  <c:v>55.539380096233167</c:v>
                </c:pt>
                <c:pt idx="12">
                  <c:v>56.532206648161122</c:v>
                </c:pt>
                <c:pt idx="13">
                  <c:v>50.176936319614491</c:v>
                </c:pt>
                <c:pt idx="14">
                  <c:v>31.611769115385108</c:v>
                </c:pt>
                <c:pt idx="15">
                  <c:v>36.011120468236193</c:v>
                </c:pt>
                <c:pt idx="16">
                  <c:v>21.71285053978163</c:v>
                </c:pt>
                <c:pt idx="17">
                  <c:v>10.615994561491432</c:v>
                </c:pt>
                <c:pt idx="18">
                  <c:v>4.1838447458212018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1579392"/>
        <c:axId val="328139328"/>
      </c:barChart>
      <c:catAx>
        <c:axId val="33157939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800"/>
            </a:pPr>
            <a:endParaRPr lang="hu-HU"/>
          </a:p>
        </c:txPr>
        <c:crossAx val="328139328"/>
        <c:crosses val="autoZero"/>
        <c:auto val="1"/>
        <c:lblAlgn val="ctr"/>
        <c:lblOffset val="100"/>
        <c:tickLblSkip val="1"/>
        <c:noMultiLvlLbl val="0"/>
      </c:catAx>
      <c:valAx>
        <c:axId val="328139328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315793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4001577714061176"/>
          <c:y val="0.11740164895408942"/>
          <c:w val="0.65825129899428036"/>
          <c:h val="0.774333724132967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7A2280">
                <a:lumMod val="50000"/>
              </a:srgbClr>
            </a:solidFill>
            <a:ln w="25527">
              <a:noFill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5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8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11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20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Pt>
            <c:idx val="23"/>
            <c:invertIfNegative val="0"/>
            <c:bubble3D val="0"/>
            <c:spPr>
              <a:solidFill>
                <a:srgbClr val="3B0541">
                  <a:lumMod val="90000"/>
                  <a:lumOff val="10000"/>
                </a:srgbClr>
              </a:solidFill>
              <a:ln w="25527">
                <a:noFill/>
              </a:ln>
            </c:spPr>
          </c:dPt>
          <c:dLbls>
            <c:dLbl>
              <c:idx val="1"/>
              <c:numFmt formatCode="#,##0" sourceLinked="0"/>
              <c:spPr>
                <a:noFill/>
                <a:ln w="25527">
                  <a:solidFill>
                    <a:srgbClr val="00B05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3"/>
              <c:layout>
                <c:manualLayout>
                  <c:x val="1.4787430683918677E-3"/>
                  <c:y val="-2.977063320090219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Sheet1!$A$2:$A$25</c:f>
              <c:strCache>
                <c:ptCount val="24"/>
                <c:pt idx="2">
                  <c:v>az egész országnak</c:v>
                </c:pt>
                <c:pt idx="5">
                  <c:v>magának a gyereknek</c:v>
                </c:pt>
                <c:pt idx="8">
                  <c:v>a gyerek szűk családjának</c:v>
                </c:pt>
                <c:pt idx="11">
                  <c:v>az iskolájának/tanárának/egyesületnek</c:v>
                </c:pt>
                <c:pt idx="14">
                  <c:v>tágabb környezet, osztály</c:v>
                </c:pt>
                <c:pt idx="17">
                  <c:v>baráti körnek</c:v>
                </c:pt>
                <c:pt idx="20">
                  <c:v>lakókörnyezetének</c:v>
                </c:pt>
                <c:pt idx="23">
                  <c:v>egyéb körnek, éspedig:</c:v>
                </c:pt>
              </c:strCache>
            </c:strRef>
          </c:cat>
          <c:val>
            <c:numRef>
              <c:f>Sheet1!$B$2:$B$25</c:f>
              <c:numCache>
                <c:formatCode>General</c:formatCode>
                <c:ptCount val="24"/>
                <c:pt idx="1">
                  <c:v>84.068474488023469</c:v>
                </c:pt>
                <c:pt idx="2">
                  <c:v>76.512680193833432</c:v>
                </c:pt>
                <c:pt idx="4">
                  <c:v>72.889204522106184</c:v>
                </c:pt>
                <c:pt idx="5">
                  <c:v>76.338091901880077</c:v>
                </c:pt>
                <c:pt idx="7">
                  <c:v>45.536883734265494</c:v>
                </c:pt>
                <c:pt idx="8">
                  <c:v>49.005753642576948</c:v>
                </c:pt>
                <c:pt idx="10">
                  <c:v>40.601060448289303</c:v>
                </c:pt>
                <c:pt idx="11">
                  <c:v>41.392213302378437</c:v>
                </c:pt>
                <c:pt idx="19">
                  <c:v>29.411608182472467</c:v>
                </c:pt>
                <c:pt idx="20">
                  <c:v>26.127844346048157</c:v>
                </c:pt>
                <c:pt idx="22">
                  <c:v>2.1233832888437223</c:v>
                </c:pt>
                <c:pt idx="23">
                  <c:v>2.8669652155425949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Sheet1!$A$2:$A$25</c:f>
              <c:strCache>
                <c:ptCount val="24"/>
                <c:pt idx="2">
                  <c:v>az egész országnak</c:v>
                </c:pt>
                <c:pt idx="5">
                  <c:v>magának a gyereknek</c:v>
                </c:pt>
                <c:pt idx="8">
                  <c:v>a gyerek szűk családjának</c:v>
                </c:pt>
                <c:pt idx="11">
                  <c:v>az iskolájának/tanárának/egyesületnek</c:v>
                </c:pt>
                <c:pt idx="14">
                  <c:v>tágabb környezet, osztály</c:v>
                </c:pt>
                <c:pt idx="17">
                  <c:v>baráti körnek</c:v>
                </c:pt>
                <c:pt idx="20">
                  <c:v>lakókörnyezetének</c:v>
                </c:pt>
                <c:pt idx="23">
                  <c:v>egyéb körnek, éspedig:</c:v>
                </c:pt>
              </c:strCache>
            </c:strRef>
          </c:cat>
          <c:val>
            <c:numRef>
              <c:f>Sheet1!$C$2:$C$25</c:f>
              <c:numCache>
                <c:formatCode>General</c:formatCode>
                <c:ptCount val="24"/>
                <c:pt idx="1">
                  <c:v>5</c:v>
                </c:pt>
                <c:pt idx="2">
                  <c:v>12.555794294190036</c:v>
                </c:pt>
                <c:pt idx="3">
                  <c:v>89.068474488023469</c:v>
                </c:pt>
                <c:pt idx="4">
                  <c:v>16.179269965917285</c:v>
                </c:pt>
                <c:pt idx="5">
                  <c:v>12.730382586143392</c:v>
                </c:pt>
                <c:pt idx="6">
                  <c:v>89.068474488023469</c:v>
                </c:pt>
                <c:pt idx="7">
                  <c:v>43.531590753757975</c:v>
                </c:pt>
                <c:pt idx="8">
                  <c:v>40.06272084544652</c:v>
                </c:pt>
                <c:pt idx="9">
                  <c:v>89.068474488023469</c:v>
                </c:pt>
                <c:pt idx="10">
                  <c:v>48.467414039734166</c:v>
                </c:pt>
                <c:pt idx="11">
                  <c:v>47.676261185645032</c:v>
                </c:pt>
                <c:pt idx="12">
                  <c:v>89.068474488023469</c:v>
                </c:pt>
                <c:pt idx="13">
                  <c:v>89.068474488023469</c:v>
                </c:pt>
                <c:pt idx="14">
                  <c:v>89.068474488023469</c:v>
                </c:pt>
                <c:pt idx="15">
                  <c:v>89.068474488023469</c:v>
                </c:pt>
                <c:pt idx="16">
                  <c:v>89.068474488023469</c:v>
                </c:pt>
                <c:pt idx="17">
                  <c:v>89.068474488023469</c:v>
                </c:pt>
                <c:pt idx="18">
                  <c:v>89.068474488023469</c:v>
                </c:pt>
                <c:pt idx="19">
                  <c:v>59.656866305551006</c:v>
                </c:pt>
                <c:pt idx="20">
                  <c:v>62.940630141975312</c:v>
                </c:pt>
                <c:pt idx="21">
                  <c:v>89.068474488023469</c:v>
                </c:pt>
                <c:pt idx="22">
                  <c:v>86.945091199179743</c:v>
                </c:pt>
                <c:pt idx="23">
                  <c:v>86.201509272480877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5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8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1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4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7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Sheet1!$A$2:$A$25</c:f>
              <c:strCache>
                <c:ptCount val="24"/>
                <c:pt idx="2">
                  <c:v>az egész országnak</c:v>
                </c:pt>
                <c:pt idx="5">
                  <c:v>magának a gyereknek</c:v>
                </c:pt>
                <c:pt idx="8">
                  <c:v>a gyerek szűk családjának</c:v>
                </c:pt>
                <c:pt idx="11">
                  <c:v>az iskolájának/tanárának/egyesületnek</c:v>
                </c:pt>
                <c:pt idx="14">
                  <c:v>tágabb környezet, osztály</c:v>
                </c:pt>
                <c:pt idx="17">
                  <c:v>baráti körnek</c:v>
                </c:pt>
                <c:pt idx="20">
                  <c:v>lakókörnyezetének</c:v>
                </c:pt>
                <c:pt idx="23">
                  <c:v>egyéb körnek, éspedig:</c:v>
                </c:pt>
              </c:strCache>
            </c:strRef>
          </c:cat>
          <c:val>
            <c:numRef>
              <c:f>Sheet1!$D$2:$D$25</c:f>
              <c:numCache>
                <c:formatCode>General</c:formatCode>
                <c:ptCount val="24"/>
                <c:pt idx="1">
                  <c:v>66.385439423310444</c:v>
                </c:pt>
                <c:pt idx="2">
                  <c:v>74.400000000000006</c:v>
                </c:pt>
                <c:pt idx="4">
                  <c:v>45.578854391688871</c:v>
                </c:pt>
                <c:pt idx="5">
                  <c:v>49.4</c:v>
                </c:pt>
                <c:pt idx="7">
                  <c:v>31.431777482939765</c:v>
                </c:pt>
                <c:pt idx="8">
                  <c:v>36.299999999999997</c:v>
                </c:pt>
                <c:pt idx="13">
                  <c:v>29.023819129947935</c:v>
                </c:pt>
                <c:pt idx="14">
                  <c:v>30.6</c:v>
                </c:pt>
                <c:pt idx="16">
                  <c:v>32.906419568858517</c:v>
                </c:pt>
                <c:pt idx="17">
                  <c:v>29.4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1208704"/>
        <c:axId val="328143360"/>
      </c:barChart>
      <c:catAx>
        <c:axId val="3312087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8143360"/>
        <c:crosses val="autoZero"/>
        <c:auto val="1"/>
        <c:lblAlgn val="ctr"/>
        <c:lblOffset val="100"/>
        <c:noMultiLvlLbl val="0"/>
      </c:catAx>
      <c:valAx>
        <c:axId val="32814336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120870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24991232"/>
        <c:axId val="81935680"/>
      </c:barChart>
      <c:catAx>
        <c:axId val="224991232"/>
        <c:scaling>
          <c:orientation val="minMax"/>
        </c:scaling>
        <c:delete val="1"/>
        <c:axPos val="l"/>
        <c:majorTickMark val="none"/>
        <c:minorTickMark val="none"/>
        <c:tickLblPos val="none"/>
        <c:crossAx val="81935680"/>
        <c:crosses val="autoZero"/>
        <c:auto val="1"/>
        <c:lblAlgn val="ctr"/>
        <c:lblOffset val="100"/>
        <c:noMultiLvlLbl val="0"/>
      </c:catAx>
      <c:valAx>
        <c:axId val="819356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249912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4001577714061176"/>
          <c:y val="0.11740164895408942"/>
          <c:w val="0.65825129899428036"/>
          <c:h val="0.774333724132967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BUDAPEST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2"/>
            <c:invertIfNegative val="0"/>
            <c:bubble3D val="0"/>
          </c:dPt>
          <c:dPt>
            <c:idx val="5"/>
            <c:invertIfNegative val="0"/>
            <c:bubble3D val="0"/>
          </c:dPt>
          <c:dPt>
            <c:idx val="8"/>
            <c:invertIfNegative val="0"/>
            <c:bubble3D val="0"/>
          </c:dPt>
          <c:dPt>
            <c:idx val="11"/>
            <c:invertIfNegative val="0"/>
            <c:bubble3D val="0"/>
          </c:dPt>
          <c:dPt>
            <c:idx val="20"/>
            <c:invertIfNegative val="0"/>
            <c:bubble3D val="0"/>
          </c:dPt>
          <c:dPt>
            <c:idx val="23"/>
            <c:invertIfNegative val="0"/>
            <c:bubble3D val="0"/>
          </c:dPt>
          <c:dLbls>
            <c:dLbl>
              <c:idx val="23"/>
              <c:layout>
                <c:manualLayout>
                  <c:x val="1.4787430683918677E-3"/>
                  <c:y val="-2.977063320090219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Sheet1!$A$2:$A$15</c:f>
              <c:strCache>
                <c:ptCount val="14"/>
                <c:pt idx="0">
                  <c:v>18-59 évesek</c:v>
                </c:pt>
                <c:pt idx="1">
                  <c:v>az egész országnak</c:v>
                </c:pt>
                <c:pt idx="2">
                  <c:v>magának a gyereknek</c:v>
                </c:pt>
                <c:pt idx="3">
                  <c:v>a gyerek szűk családjának</c:v>
                </c:pt>
                <c:pt idx="4">
                  <c:v>az iskolájának/tanárának/egyesületnek</c:v>
                </c:pt>
                <c:pt idx="5">
                  <c:v>lakókörnyezetének</c:v>
                </c:pt>
                <c:pt idx="6">
                  <c:v>egyéb körnek, éspedig:</c:v>
                </c:pt>
                <c:pt idx="8">
                  <c:v>15-19 évesek</c:v>
                </c:pt>
                <c:pt idx="9">
                  <c:v>az egész országnak</c:v>
                </c:pt>
                <c:pt idx="10">
                  <c:v>magának a gyereknek</c:v>
                </c:pt>
                <c:pt idx="11">
                  <c:v>a gyerek szűk családjának</c:v>
                </c:pt>
                <c:pt idx="12">
                  <c:v>baráti körnek</c:v>
                </c:pt>
                <c:pt idx="13">
                  <c:v>tágabb környezet, osztály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1">
                  <c:v>81.38892929446385</c:v>
                </c:pt>
                <c:pt idx="2">
                  <c:v>72.617091859570991</c:v>
                </c:pt>
                <c:pt idx="3">
                  <c:v>50.415297030846659</c:v>
                </c:pt>
                <c:pt idx="4">
                  <c:v>46.807560519021401</c:v>
                </c:pt>
                <c:pt idx="5">
                  <c:v>24.637881824012673</c:v>
                </c:pt>
                <c:pt idx="6">
                  <c:v>3.1077211607989761</c:v>
                </c:pt>
                <c:pt idx="9">
                  <c:v>71.462019733875479</c:v>
                </c:pt>
                <c:pt idx="10">
                  <c:v>42.392019893388543</c:v>
                </c:pt>
                <c:pt idx="11">
                  <c:v>49.960630519217858</c:v>
                </c:pt>
                <c:pt idx="12">
                  <c:v>61.89193409407914</c:v>
                </c:pt>
                <c:pt idx="13">
                  <c:v>35.182361106406155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Sheet1!$A$2:$A$15</c:f>
              <c:strCache>
                <c:ptCount val="14"/>
                <c:pt idx="0">
                  <c:v>18-59 évesek</c:v>
                </c:pt>
                <c:pt idx="1">
                  <c:v>az egész országnak</c:v>
                </c:pt>
                <c:pt idx="2">
                  <c:v>magának a gyereknek</c:v>
                </c:pt>
                <c:pt idx="3">
                  <c:v>a gyerek szűk családjának</c:v>
                </c:pt>
                <c:pt idx="4">
                  <c:v>az iskolájának/tanárának/egyesületnek</c:v>
                </c:pt>
                <c:pt idx="5">
                  <c:v>lakókörnyezetének</c:v>
                </c:pt>
                <c:pt idx="6">
                  <c:v>egyéb körnek, éspedig:</c:v>
                </c:pt>
                <c:pt idx="8">
                  <c:v>15-19 évesek</c:v>
                </c:pt>
                <c:pt idx="9">
                  <c:v>az egész országnak</c:v>
                </c:pt>
                <c:pt idx="10">
                  <c:v>magának a gyereknek</c:v>
                </c:pt>
                <c:pt idx="11">
                  <c:v>a gyerek szűk családjának</c:v>
                </c:pt>
                <c:pt idx="12">
                  <c:v>baráti körnek</c:v>
                </c:pt>
                <c:pt idx="13">
                  <c:v>tágabb környezet, osztály</c:v>
                </c:pt>
              </c:strCache>
            </c:strRef>
          </c:cat>
          <c:val>
            <c:numRef>
              <c:f>Sheet1!$C$2:$C$15</c:f>
              <c:numCache>
                <c:formatCode>0</c:formatCode>
                <c:ptCount val="14"/>
                <c:pt idx="1">
                  <c:v>10</c:v>
                </c:pt>
                <c:pt idx="2">
                  <c:v>18.771837434892859</c:v>
                </c:pt>
                <c:pt idx="3">
                  <c:v>40.973632263617191</c:v>
                </c:pt>
                <c:pt idx="4">
                  <c:v>44.581368775442449</c:v>
                </c:pt>
                <c:pt idx="5">
                  <c:v>66.751047470451169</c:v>
                </c:pt>
                <c:pt idx="6">
                  <c:v>88.281208133664876</c:v>
                </c:pt>
                <c:pt idx="9">
                  <c:v>19.926909560588371</c:v>
                </c:pt>
                <c:pt idx="10">
                  <c:v>48.996909401075307</c:v>
                </c:pt>
                <c:pt idx="11">
                  <c:v>41.428298775245992</c:v>
                </c:pt>
                <c:pt idx="12">
                  <c:v>29.49699520038471</c:v>
                </c:pt>
                <c:pt idx="13">
                  <c:v>56.206568188057695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MEGYESZÉKHELY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2"/>
            <c:invertIfNegative val="0"/>
            <c:bubble3D val="0"/>
          </c:dPt>
          <c:dPt>
            <c:idx val="5"/>
            <c:invertIfNegative val="0"/>
            <c:bubble3D val="0"/>
          </c:dPt>
          <c:dPt>
            <c:idx val="8"/>
            <c:invertIfNegative val="0"/>
            <c:bubble3D val="0"/>
          </c:dPt>
          <c:dPt>
            <c:idx val="11"/>
            <c:invertIfNegative val="0"/>
            <c:bubble3D val="0"/>
          </c:dPt>
          <c:dPt>
            <c:idx val="14"/>
            <c:invertIfNegative val="0"/>
            <c:bubble3D val="0"/>
          </c:dPt>
          <c:dPt>
            <c:idx val="17"/>
            <c:invertIfNegative val="0"/>
            <c:bubble3D val="0"/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Sheet1!$A$2:$A$15</c:f>
              <c:strCache>
                <c:ptCount val="14"/>
                <c:pt idx="0">
                  <c:v>18-59 évesek</c:v>
                </c:pt>
                <c:pt idx="1">
                  <c:v>az egész országnak</c:v>
                </c:pt>
                <c:pt idx="2">
                  <c:v>magának a gyereknek</c:v>
                </c:pt>
                <c:pt idx="3">
                  <c:v>a gyerek szűk családjának</c:v>
                </c:pt>
                <c:pt idx="4">
                  <c:v>az iskolájának/tanárának/egyesületnek</c:v>
                </c:pt>
                <c:pt idx="5">
                  <c:v>lakókörnyezetének</c:v>
                </c:pt>
                <c:pt idx="6">
                  <c:v>egyéb körnek, éspedig:</c:v>
                </c:pt>
                <c:pt idx="8">
                  <c:v>15-19 évesek</c:v>
                </c:pt>
                <c:pt idx="9">
                  <c:v>az egész országnak</c:v>
                </c:pt>
                <c:pt idx="10">
                  <c:v>magának a gyereknek</c:v>
                </c:pt>
                <c:pt idx="11">
                  <c:v>a gyerek szűk családjának</c:v>
                </c:pt>
                <c:pt idx="12">
                  <c:v>baráti körnek</c:v>
                </c:pt>
                <c:pt idx="13">
                  <c:v>tágabb környezet, osztály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1">
                  <c:v>87.953207611508205</c:v>
                </c:pt>
                <c:pt idx="2">
                  <c:v>71.377377074653722</c:v>
                </c:pt>
                <c:pt idx="3">
                  <c:v>46.149587455237082</c:v>
                </c:pt>
                <c:pt idx="4">
                  <c:v>39.899352899738908</c:v>
                </c:pt>
                <c:pt idx="5">
                  <c:v>28.979769444381443</c:v>
                </c:pt>
                <c:pt idx="6">
                  <c:v>2.5067239371102894</c:v>
                </c:pt>
                <c:pt idx="9">
                  <c:v>75.486222582113996</c:v>
                </c:pt>
                <c:pt idx="10">
                  <c:v>47.520518825424766</c:v>
                </c:pt>
                <c:pt idx="11">
                  <c:v>26.017048381021137</c:v>
                </c:pt>
                <c:pt idx="12">
                  <c:v>20.664869431399918</c:v>
                </c:pt>
                <c:pt idx="13">
                  <c:v>13.712985502988712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Sheet1!$A$2:$A$15</c:f>
              <c:strCache>
                <c:ptCount val="14"/>
                <c:pt idx="0">
                  <c:v>18-59 évesek</c:v>
                </c:pt>
                <c:pt idx="1">
                  <c:v>az egész országnak</c:v>
                </c:pt>
                <c:pt idx="2">
                  <c:v>magának a gyereknek</c:v>
                </c:pt>
                <c:pt idx="3">
                  <c:v>a gyerek szűk családjának</c:v>
                </c:pt>
                <c:pt idx="4">
                  <c:v>az iskolájának/tanárának/egyesületnek</c:v>
                </c:pt>
                <c:pt idx="5">
                  <c:v>lakókörnyezetének</c:v>
                </c:pt>
                <c:pt idx="6">
                  <c:v>egyéb körnek, éspedig:</c:v>
                </c:pt>
                <c:pt idx="8">
                  <c:v>15-19 évesek</c:v>
                </c:pt>
                <c:pt idx="9">
                  <c:v>az egész országnak</c:v>
                </c:pt>
                <c:pt idx="10">
                  <c:v>magának a gyereknek</c:v>
                </c:pt>
                <c:pt idx="11">
                  <c:v>a gyerek szűk családjának</c:v>
                </c:pt>
                <c:pt idx="12">
                  <c:v>baráti körnek</c:v>
                </c:pt>
                <c:pt idx="13">
                  <c:v>tágabb környezet, osztály</c:v>
                </c:pt>
              </c:strCache>
            </c:strRef>
          </c:cat>
          <c:val>
            <c:numRef>
              <c:f>Sheet1!$E$2:$E$15</c:f>
              <c:numCache>
                <c:formatCode>0</c:formatCode>
                <c:ptCount val="14"/>
                <c:pt idx="1">
                  <c:v>10</c:v>
                </c:pt>
                <c:pt idx="2">
                  <c:v>26.575830536854482</c:v>
                </c:pt>
                <c:pt idx="3">
                  <c:v>51.803620156271123</c:v>
                </c:pt>
                <c:pt idx="4">
                  <c:v>58.053854711769297</c:v>
                </c:pt>
                <c:pt idx="5">
                  <c:v>68.973438167126758</c:v>
                </c:pt>
                <c:pt idx="6">
                  <c:v>95.446483674397911</c:v>
                </c:pt>
                <c:pt idx="9">
                  <c:v>22.466985029394209</c:v>
                </c:pt>
                <c:pt idx="10">
                  <c:v>50.432688786083439</c:v>
                </c:pt>
                <c:pt idx="11">
                  <c:v>71.936159230487064</c:v>
                </c:pt>
                <c:pt idx="12">
                  <c:v>77.288338180108283</c:v>
                </c:pt>
                <c:pt idx="13">
                  <c:v>84.24022210851949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EGYÉB VÁROS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Sheet1!$A$2:$A$15</c:f>
              <c:strCache>
                <c:ptCount val="14"/>
                <c:pt idx="0">
                  <c:v>18-59 évesek</c:v>
                </c:pt>
                <c:pt idx="1">
                  <c:v>az egész országnak</c:v>
                </c:pt>
                <c:pt idx="2">
                  <c:v>magának a gyereknek</c:v>
                </c:pt>
                <c:pt idx="3">
                  <c:v>a gyerek szűk családjának</c:v>
                </c:pt>
                <c:pt idx="4">
                  <c:v>az iskolájának/tanárának/egyesületnek</c:v>
                </c:pt>
                <c:pt idx="5">
                  <c:v>lakókörnyezetének</c:v>
                </c:pt>
                <c:pt idx="6">
                  <c:v>egyéb körnek, éspedig:</c:v>
                </c:pt>
                <c:pt idx="8">
                  <c:v>15-19 évesek</c:v>
                </c:pt>
                <c:pt idx="9">
                  <c:v>az egész országnak</c:v>
                </c:pt>
                <c:pt idx="10">
                  <c:v>magának a gyereknek</c:v>
                </c:pt>
                <c:pt idx="11">
                  <c:v>a gyerek szűk családjának</c:v>
                </c:pt>
                <c:pt idx="12">
                  <c:v>baráti körnek</c:v>
                </c:pt>
                <c:pt idx="13">
                  <c:v>tágabb környezet, osztály</c:v>
                </c:pt>
              </c:strCache>
            </c:strRef>
          </c:cat>
          <c:val>
            <c:numRef>
              <c:f>Sheet1!$F$2:$F$15</c:f>
              <c:numCache>
                <c:formatCode>General</c:formatCode>
                <c:ptCount val="14"/>
                <c:pt idx="1">
                  <c:v>85.602924732026409</c:v>
                </c:pt>
                <c:pt idx="2">
                  <c:v>74.500930486996452</c:v>
                </c:pt>
                <c:pt idx="3">
                  <c:v>44.405096018367118</c:v>
                </c:pt>
                <c:pt idx="4">
                  <c:v>38.51477430856395</c:v>
                </c:pt>
                <c:pt idx="5">
                  <c:v>28.159489915708622</c:v>
                </c:pt>
                <c:pt idx="6">
                  <c:v>2.4861535156545398</c:v>
                </c:pt>
                <c:pt idx="9">
                  <c:v>70.27928211727712</c:v>
                </c:pt>
                <c:pt idx="10">
                  <c:v>44.148709695996381</c:v>
                </c:pt>
                <c:pt idx="11">
                  <c:v>27.517159817385522</c:v>
                </c:pt>
                <c:pt idx="12">
                  <c:v>34.910413074811437</c:v>
                </c:pt>
                <c:pt idx="13">
                  <c:v>32.178853891531084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KÖZ3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Sheet1!$A$2:$A$15</c:f>
              <c:strCache>
                <c:ptCount val="14"/>
                <c:pt idx="0">
                  <c:v>18-59 évesek</c:v>
                </c:pt>
                <c:pt idx="1">
                  <c:v>az egész országnak</c:v>
                </c:pt>
                <c:pt idx="2">
                  <c:v>magának a gyereknek</c:v>
                </c:pt>
                <c:pt idx="3">
                  <c:v>a gyerek szűk családjának</c:v>
                </c:pt>
                <c:pt idx="4">
                  <c:v>az iskolájának/tanárának/egyesületnek</c:v>
                </c:pt>
                <c:pt idx="5">
                  <c:v>lakókörnyezetének</c:v>
                </c:pt>
                <c:pt idx="6">
                  <c:v>egyéb körnek, éspedig:</c:v>
                </c:pt>
                <c:pt idx="8">
                  <c:v>15-19 évesek</c:v>
                </c:pt>
                <c:pt idx="9">
                  <c:v>az egész országnak</c:v>
                </c:pt>
                <c:pt idx="10">
                  <c:v>magának a gyereknek</c:v>
                </c:pt>
                <c:pt idx="11">
                  <c:v>a gyerek szűk családjának</c:v>
                </c:pt>
                <c:pt idx="12">
                  <c:v>baráti körnek</c:v>
                </c:pt>
                <c:pt idx="13">
                  <c:v>tágabb környezet, osztály</c:v>
                </c:pt>
              </c:strCache>
            </c:strRef>
          </c:cat>
          <c:val>
            <c:numRef>
              <c:f>Sheet1!$G$2:$G$15</c:f>
              <c:numCache>
                <c:formatCode>0</c:formatCode>
                <c:ptCount val="14"/>
                <c:pt idx="1">
                  <c:v>10</c:v>
                </c:pt>
                <c:pt idx="2">
                  <c:v>21.101994245029957</c:v>
                </c:pt>
                <c:pt idx="3">
                  <c:v>51.197828713659291</c:v>
                </c:pt>
                <c:pt idx="4">
                  <c:v>57.088150423462459</c:v>
                </c:pt>
                <c:pt idx="5">
                  <c:v>67.44343481631779</c:v>
                </c:pt>
                <c:pt idx="6">
                  <c:v>93.116771216371873</c:v>
                </c:pt>
                <c:pt idx="9">
                  <c:v>25.323642614749289</c:v>
                </c:pt>
                <c:pt idx="10">
                  <c:v>51.454215036030028</c:v>
                </c:pt>
                <c:pt idx="11">
                  <c:v>68.08576491464089</c:v>
                </c:pt>
                <c:pt idx="12">
                  <c:v>60.692511657214972</c:v>
                </c:pt>
                <c:pt idx="13">
                  <c:v>63.424070840495325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FALU, KÖZSÉG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Sheet1!$A$2:$A$15</c:f>
              <c:strCache>
                <c:ptCount val="14"/>
                <c:pt idx="0">
                  <c:v>18-59 évesek</c:v>
                </c:pt>
                <c:pt idx="1">
                  <c:v>az egész országnak</c:v>
                </c:pt>
                <c:pt idx="2">
                  <c:v>magának a gyereknek</c:v>
                </c:pt>
                <c:pt idx="3">
                  <c:v>a gyerek szűk családjának</c:v>
                </c:pt>
                <c:pt idx="4">
                  <c:v>az iskolájának/tanárának/egyesületnek</c:v>
                </c:pt>
                <c:pt idx="5">
                  <c:v>lakókörnyezetének</c:v>
                </c:pt>
                <c:pt idx="6">
                  <c:v>egyéb körnek, éspedig:</c:v>
                </c:pt>
                <c:pt idx="8">
                  <c:v>15-19 évesek</c:v>
                </c:pt>
                <c:pt idx="9">
                  <c:v>az egész országnak</c:v>
                </c:pt>
                <c:pt idx="10">
                  <c:v>magának a gyereknek</c:v>
                </c:pt>
                <c:pt idx="11">
                  <c:v>a gyerek szűk családjának</c:v>
                </c:pt>
                <c:pt idx="12">
                  <c:v>baráti körnek</c:v>
                </c:pt>
                <c:pt idx="13">
                  <c:v>tágabb környezet, osztály</c:v>
                </c:pt>
              </c:strCache>
            </c:strRef>
          </c:cat>
          <c:val>
            <c:numRef>
              <c:f>Sheet1!$H$2:$H$15</c:f>
              <c:numCache>
                <c:formatCode>General</c:formatCode>
                <c:ptCount val="14"/>
                <c:pt idx="0">
                  <c:v>0</c:v>
                </c:pt>
                <c:pt idx="1">
                  <c:v>81.628400931464384</c:v>
                </c:pt>
                <c:pt idx="2">
                  <c:v>72.126824634794573</c:v>
                </c:pt>
                <c:pt idx="3">
                  <c:v>43.505930794154715</c:v>
                </c:pt>
                <c:pt idx="4">
                  <c:v>39.634950528218958</c:v>
                </c:pt>
                <c:pt idx="5">
                  <c:v>33.97701934560088</c:v>
                </c:pt>
                <c:pt idx="6">
                  <c:v>0.88763804892626974</c:v>
                </c:pt>
                <c:pt idx="9">
                  <c:v>55.031555367594194</c:v>
                </c:pt>
                <c:pt idx="10">
                  <c:v>47.90967722526527</c:v>
                </c:pt>
                <c:pt idx="11">
                  <c:v>31.477456474083429</c:v>
                </c:pt>
                <c:pt idx="12">
                  <c:v>23.881087377602611</c:v>
                </c:pt>
                <c:pt idx="13">
                  <c:v>29.208376483808376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1817472"/>
        <c:axId val="328144512"/>
      </c:barChart>
      <c:catAx>
        <c:axId val="3318174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8144512"/>
        <c:crosses val="autoZero"/>
        <c:auto val="1"/>
        <c:lblAlgn val="ctr"/>
        <c:lblOffset val="100"/>
        <c:noMultiLvlLbl val="0"/>
      </c:catAx>
      <c:valAx>
        <c:axId val="32814451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18174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719637300420626"/>
          <c:y val="0.1147246597382370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086605440493689"/>
          <c:y val="0.16503841300183592"/>
          <c:w val="0.71740102172995457"/>
          <c:h val="0.82197048818071405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7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0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3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6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9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Sheet1!$A$2:$A$21</c:f>
              <c:strCache>
                <c:ptCount val="19"/>
                <c:pt idx="0">
                  <c:v>átadja majd a tudást saját gyerekeinek</c:v>
                </c:pt>
                <c:pt idx="3">
                  <c:v>segítség a gyengébbeknek a tanulásban</c:v>
                </c:pt>
                <c:pt idx="6">
                  <c:v>támogatja testvéreit / szüleit</c:v>
                </c:pt>
                <c:pt idx="9">
                  <c:v>más tehetségesek támogatása</c:v>
                </c:pt>
                <c:pt idx="12">
                  <c:v>hátrányos helyzetűek segítése</c:v>
                </c:pt>
                <c:pt idx="15">
                  <c:v>itthon vállal munkát, hogy az országnak is haszna legyen a tudásából</c:v>
                </c:pt>
                <c:pt idx="18">
                  <c:v>más, éspedig: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65.695435502144036</c:v>
                </c:pt>
                <c:pt idx="1">
                  <c:v>62.5</c:v>
                </c:pt>
                <c:pt idx="3">
                  <c:v>64.587906030822012</c:v>
                </c:pt>
                <c:pt idx="4">
                  <c:v>61.3</c:v>
                </c:pt>
                <c:pt idx="6" formatCode="0">
                  <c:v>52.435990092211718</c:v>
                </c:pt>
                <c:pt idx="7" formatCode="0">
                  <c:v>60.6</c:v>
                </c:pt>
                <c:pt idx="9" formatCode="0">
                  <c:v>36.640536279599587</c:v>
                </c:pt>
                <c:pt idx="10">
                  <c:v>42.5</c:v>
                </c:pt>
                <c:pt idx="12">
                  <c:v>26.685351538424236</c:v>
                </c:pt>
                <c:pt idx="13">
                  <c:v>33.1</c:v>
                </c:pt>
                <c:pt idx="15">
                  <c:v>22.841834115328286</c:v>
                </c:pt>
                <c:pt idx="16">
                  <c:v>28.1</c:v>
                </c:pt>
                <c:pt idx="18">
                  <c:v>5.9984342169016589</c:v>
                </c:pt>
                <c:pt idx="19">
                  <c:v>3.1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31820544"/>
        <c:axId val="328146240"/>
      </c:barChart>
      <c:catAx>
        <c:axId val="3318205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8146240"/>
        <c:crosses val="autoZero"/>
        <c:auto val="1"/>
        <c:lblAlgn val="ctr"/>
        <c:lblOffset val="100"/>
        <c:noMultiLvlLbl val="0"/>
      </c:catAx>
      <c:valAx>
        <c:axId val="32814624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182054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719637300420626"/>
          <c:y val="0.1147246597382370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086605440493689"/>
          <c:y val="0.16503841300183592"/>
          <c:w val="0.71740102172995457"/>
          <c:h val="0.82197048818071405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BUDAPEST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1"/>
            <c:invertIfNegative val="0"/>
            <c:bubble3D val="0"/>
          </c:dPt>
          <c:dPt>
            <c:idx val="4"/>
            <c:invertIfNegative val="0"/>
            <c:bubble3D val="0"/>
          </c:dPt>
          <c:dPt>
            <c:idx val="7"/>
            <c:invertIfNegative val="0"/>
            <c:bubble3D val="0"/>
          </c:dPt>
          <c:dPt>
            <c:idx val="10"/>
            <c:invertIfNegative val="0"/>
            <c:bubble3D val="0"/>
          </c:dPt>
          <c:dPt>
            <c:idx val="13"/>
            <c:invertIfNegative val="0"/>
            <c:bubble3D val="0"/>
          </c:dPt>
          <c:dPt>
            <c:idx val="16"/>
            <c:invertIfNegative val="0"/>
            <c:bubble3D val="0"/>
          </c:dPt>
          <c:dPt>
            <c:idx val="19"/>
            <c:invertIfNegative val="0"/>
            <c:bubble3D val="0"/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segítség a gyengébbeknek a tanulásban</c:v>
                </c:pt>
                <c:pt idx="2">
                  <c:v>támogatja testvéreit / szüleit</c:v>
                </c:pt>
                <c:pt idx="3">
                  <c:v>más tehetségesek támogatása</c:v>
                </c:pt>
                <c:pt idx="4">
                  <c:v>hátrányos helyzetűek segítése</c:v>
                </c:pt>
                <c:pt idx="5">
                  <c:v>itthon vállal munkát, hogy az országnak is haszna legyen a tudásából</c:v>
                </c:pt>
                <c:pt idx="6">
                  <c:v>más, éspedig: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50.646769512867529</c:v>
                </c:pt>
                <c:pt idx="1">
                  <c:v>53.932217233480181</c:v>
                </c:pt>
                <c:pt idx="2" formatCode="0">
                  <c:v>32.491898420435355</c:v>
                </c:pt>
                <c:pt idx="3">
                  <c:v>40.172506380167341</c:v>
                </c:pt>
                <c:pt idx="4">
                  <c:v>26.764586563818526</c:v>
                </c:pt>
                <c:pt idx="5">
                  <c:v>21.732319204672741</c:v>
                </c:pt>
                <c:pt idx="6" formatCode="0">
                  <c:v>0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</c:spPr>
          <c:invertIfNegative val="0"/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segítség a gyengébbeknek a tanulásban</c:v>
                </c:pt>
                <c:pt idx="2">
                  <c:v>támogatja testvéreit / szüleit</c:v>
                </c:pt>
                <c:pt idx="3">
                  <c:v>más tehetségesek támogatása</c:v>
                </c:pt>
                <c:pt idx="4">
                  <c:v>hátrányos helyzetűek segítése</c:v>
                </c:pt>
                <c:pt idx="5">
                  <c:v>itthon vállal munkát, hogy az országnak is haszna legyen a tudásából</c:v>
                </c:pt>
                <c:pt idx="6">
                  <c:v>más, éspedig: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>
                  <c:v>13.285447720612652</c:v>
                </c:pt>
                <c:pt idx="1">
                  <c:v>10</c:v>
                </c:pt>
                <c:pt idx="2">
                  <c:v>31.440318813044826</c:v>
                </c:pt>
                <c:pt idx="3">
                  <c:v>23.759710853312839</c:v>
                </c:pt>
                <c:pt idx="4">
                  <c:v>37.167630669661655</c:v>
                </c:pt>
                <c:pt idx="5">
                  <c:v>42.199898028807439</c:v>
                </c:pt>
                <c:pt idx="6">
                  <c:v>63.932217233480181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MEGYESZÉKHELY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numFmt formatCode="#,##0" sourceLinked="0"/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segítség a gyengébbeknek a tanulásban</c:v>
                </c:pt>
                <c:pt idx="2">
                  <c:v>támogatja testvéreit / szüleit</c:v>
                </c:pt>
                <c:pt idx="3">
                  <c:v>más tehetségesek támogatása</c:v>
                </c:pt>
                <c:pt idx="4">
                  <c:v>hátrányos helyzetűek segítése</c:v>
                </c:pt>
                <c:pt idx="5">
                  <c:v>itthon vállal munkát, hogy az országnak is haszna legyen a tudásából</c:v>
                </c:pt>
                <c:pt idx="6">
                  <c:v>más, éspedig: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75.486222582113996</c:v>
                </c:pt>
                <c:pt idx="1">
                  <c:v>77.810894904150331</c:v>
                </c:pt>
                <c:pt idx="2">
                  <c:v>53.794055461352698</c:v>
                </c:pt>
                <c:pt idx="3">
                  <c:v>33.158235315074748</c:v>
                </c:pt>
                <c:pt idx="4">
                  <c:v>12.679776861011682</c:v>
                </c:pt>
                <c:pt idx="5">
                  <c:v>24.795143062686421</c:v>
                </c:pt>
                <c:pt idx="6">
                  <c:v>4.1302736312865056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segítség a gyengébbeknek a tanulásban</c:v>
                </c:pt>
                <c:pt idx="2">
                  <c:v>támogatja testvéreit / szüleit</c:v>
                </c:pt>
                <c:pt idx="3">
                  <c:v>más tehetségesek támogatása</c:v>
                </c:pt>
                <c:pt idx="4">
                  <c:v>hátrányos helyzetűek segítése</c:v>
                </c:pt>
                <c:pt idx="5">
                  <c:v>itthon vállal munkát, hogy az országnak is haszna legyen a tudásából</c:v>
                </c:pt>
                <c:pt idx="6">
                  <c:v>más, éspedig:</c:v>
                </c:pt>
              </c:strCache>
            </c:strRef>
          </c:cat>
          <c:val>
            <c:numRef>
              <c:f>Sheet1!$E$2:$E$8</c:f>
              <c:numCache>
                <c:formatCode>General</c:formatCode>
                <c:ptCount val="7"/>
                <c:pt idx="0">
                  <c:v>12.324672322036335</c:v>
                </c:pt>
                <c:pt idx="1">
                  <c:v>10</c:v>
                </c:pt>
                <c:pt idx="2">
                  <c:v>34.016839442797632</c:v>
                </c:pt>
                <c:pt idx="3">
                  <c:v>54.652659589075583</c:v>
                </c:pt>
                <c:pt idx="4">
                  <c:v>75.131118043138656</c:v>
                </c:pt>
                <c:pt idx="5">
                  <c:v>63.01575184146391</c:v>
                </c:pt>
                <c:pt idx="6">
                  <c:v>83.680621272863831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EGYÉB VÁROS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segítség a gyengébbeknek a tanulásban</c:v>
                </c:pt>
                <c:pt idx="2">
                  <c:v>támogatja testvéreit / szüleit</c:v>
                </c:pt>
                <c:pt idx="3">
                  <c:v>más tehetségesek támogatása</c:v>
                </c:pt>
                <c:pt idx="4">
                  <c:v>hátrányos helyzetűek segítése</c:v>
                </c:pt>
                <c:pt idx="5">
                  <c:v>itthon vállal munkát, hogy az országnak is haszna legyen a tudásából</c:v>
                </c:pt>
                <c:pt idx="6">
                  <c:v>más, éspedig:</c:v>
                </c:pt>
              </c:strCache>
            </c:strRef>
          </c:cat>
          <c:val>
            <c:numRef>
              <c:f>Sheet1!$F$2:$F$8</c:f>
              <c:numCache>
                <c:formatCode>General</c:formatCode>
                <c:ptCount val="7"/>
                <c:pt idx="0">
                  <c:v>64.952922910296465</c:v>
                </c:pt>
                <c:pt idx="1">
                  <c:v>69.822455398748716</c:v>
                </c:pt>
                <c:pt idx="2">
                  <c:v>56.914134315950442</c:v>
                </c:pt>
                <c:pt idx="3">
                  <c:v>32.008740209671387</c:v>
                </c:pt>
                <c:pt idx="4">
                  <c:v>29.851480765173221</c:v>
                </c:pt>
                <c:pt idx="5">
                  <c:v>21.491874106898749</c:v>
                </c:pt>
                <c:pt idx="6">
                  <c:v>3.9420366203957191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KÖZ3</c:v>
                </c:pt>
              </c:strCache>
            </c:strRef>
          </c:tx>
          <c:spPr>
            <a:noFill/>
          </c:spPr>
          <c:invertIfNegative val="0"/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segítség a gyengébbeknek a tanulásban</c:v>
                </c:pt>
                <c:pt idx="2">
                  <c:v>támogatja testvéreit / szüleit</c:v>
                </c:pt>
                <c:pt idx="3">
                  <c:v>más tehetségesek támogatása</c:v>
                </c:pt>
                <c:pt idx="4">
                  <c:v>hátrányos helyzetűek segítése</c:v>
                </c:pt>
                <c:pt idx="5">
                  <c:v>itthon vállal munkát, hogy az országnak is haszna legyen a tudásából</c:v>
                </c:pt>
                <c:pt idx="6">
                  <c:v>más, éspedig:</c:v>
                </c:pt>
              </c:strCache>
            </c:strRef>
          </c:cat>
          <c:val>
            <c:numRef>
              <c:f>Sheet1!$G$2:$G$8</c:f>
              <c:numCache>
                <c:formatCode>General</c:formatCode>
                <c:ptCount val="7"/>
                <c:pt idx="0">
                  <c:v>14.869532488452251</c:v>
                </c:pt>
                <c:pt idx="1">
                  <c:v>10</c:v>
                </c:pt>
                <c:pt idx="2">
                  <c:v>22.908321082798274</c:v>
                </c:pt>
                <c:pt idx="3">
                  <c:v>47.813715189077328</c:v>
                </c:pt>
                <c:pt idx="4">
                  <c:v>49.970974633575494</c:v>
                </c:pt>
                <c:pt idx="5">
                  <c:v>58.330581291849967</c:v>
                </c:pt>
                <c:pt idx="6">
                  <c:v>75.88041877835299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FALU, KÖZSÉG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segítség a gyengébbeknek a tanulásban</c:v>
                </c:pt>
                <c:pt idx="2">
                  <c:v>támogatja testvéreit / szüleit</c:v>
                </c:pt>
                <c:pt idx="3">
                  <c:v>más tehetségesek támogatása</c:v>
                </c:pt>
                <c:pt idx="4">
                  <c:v>hátrányos helyzetűek segítése</c:v>
                </c:pt>
                <c:pt idx="5">
                  <c:v>itthon vállal munkát, hogy az országnak is haszna legyen a tudásából</c:v>
                </c:pt>
                <c:pt idx="6">
                  <c:v>más, éspedig:</c:v>
                </c:pt>
              </c:strCache>
            </c:strRef>
          </c:cat>
          <c:val>
            <c:numRef>
              <c:f>Sheet1!$H$2:$H$8</c:f>
              <c:numCache>
                <c:formatCode>General</c:formatCode>
                <c:ptCount val="7"/>
                <c:pt idx="0">
                  <c:v>68.437464807816468</c:v>
                </c:pt>
                <c:pt idx="1">
                  <c:v>56.043513413381945</c:v>
                </c:pt>
                <c:pt idx="2">
                  <c:v>54.049863611048259</c:v>
                </c:pt>
                <c:pt idx="3">
                  <c:v>42.914557997575898</c:v>
                </c:pt>
                <c:pt idx="4">
                  <c:v>28.758611449388255</c:v>
                </c:pt>
                <c:pt idx="5">
                  <c:v>24.209504355030035</c:v>
                </c:pt>
                <c:pt idx="6">
                  <c:v>12.030259031151367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332143104"/>
        <c:axId val="324921024"/>
      </c:barChart>
      <c:catAx>
        <c:axId val="3321431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4921024"/>
        <c:crosses val="autoZero"/>
        <c:auto val="1"/>
        <c:lblAlgn val="ctr"/>
        <c:lblOffset val="100"/>
        <c:noMultiLvlLbl val="0"/>
      </c:catAx>
      <c:valAx>
        <c:axId val="32492102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214310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0692890098534358"/>
          <c:y val="0.18290219951974088"/>
          <c:w val="0.79133817514954807"/>
          <c:h val="0.774333724132967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7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0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6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9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22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dLbl>
              <c:idx val="0"/>
              <c:spPr>
                <a:ln w="19050">
                  <a:solidFill>
                    <a:srgbClr val="C0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6"/>
              <c:spPr>
                <a:ln w="19050">
                  <a:solidFill>
                    <a:srgbClr val="145D04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Sheet1!$A$2:$A$27</c:f>
              <c:strCache>
                <c:ptCount val="25"/>
                <c:pt idx="0">
                  <c:v>szülő/család</c:v>
                </c:pt>
                <c:pt idx="3">
                  <c:v>iskolai tanár/ovónő</c:v>
                </c:pt>
                <c:pt idx="6">
                  <c:v>magyar állam</c:v>
                </c:pt>
                <c:pt idx="9">
                  <c:v>külön tanár / edző</c:v>
                </c:pt>
                <c:pt idx="12">
                  <c:v>alapítványok, egyesületek</c:v>
                </c:pt>
                <c:pt idx="15">
                  <c:v>EU</c:v>
                </c:pt>
                <c:pt idx="18">
                  <c:v>egyetemi tanár</c:v>
                </c:pt>
                <c:pt idx="21">
                  <c:v>helyi önkormányzat</c:v>
                </c:pt>
                <c:pt idx="24">
                  <c:v>cégek</c:v>
                </c:pt>
              </c:strCache>
            </c:strRef>
          </c:cat>
          <c:val>
            <c:numRef>
              <c:f>Sheet1!$B$2:$B$27</c:f>
              <c:numCache>
                <c:formatCode>0</c:formatCode>
                <c:ptCount val="26"/>
                <c:pt idx="0">
                  <c:v>50.987641734228127</c:v>
                </c:pt>
                <c:pt idx="1">
                  <c:v>57.5</c:v>
                </c:pt>
                <c:pt idx="3">
                  <c:v>23.259872859469503</c:v>
                </c:pt>
                <c:pt idx="4">
                  <c:v>20.399999999999999</c:v>
                </c:pt>
                <c:pt idx="6">
                  <c:v>13.450994510768787</c:v>
                </c:pt>
                <c:pt idx="7">
                  <c:v>9</c:v>
                </c:pt>
                <c:pt idx="9">
                  <c:v>5.2353004592877799</c:v>
                </c:pt>
                <c:pt idx="10">
                  <c:v>5.0999999999999996</c:v>
                </c:pt>
                <c:pt idx="12">
                  <c:v>2.848880403879122</c:v>
                </c:pt>
                <c:pt idx="13">
                  <c:v>2.6</c:v>
                </c:pt>
                <c:pt idx="15">
                  <c:v>1.5987739331176261</c:v>
                </c:pt>
                <c:pt idx="16">
                  <c:v>2.7</c:v>
                </c:pt>
                <c:pt idx="18">
                  <c:v>1.2307166447099738</c:v>
                </c:pt>
                <c:pt idx="19">
                  <c:v>1.4</c:v>
                </c:pt>
                <c:pt idx="21">
                  <c:v>0.47498305630375737</c:v>
                </c:pt>
                <c:pt idx="22">
                  <c:v>1.2</c:v>
                </c:pt>
                <c:pt idx="24">
                  <c:v>0.91283639823529827</c:v>
                </c:pt>
                <c:pt idx="25">
                  <c:v>0.1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Sheet1!$A$2:$A$27</c:f>
              <c:strCache>
                <c:ptCount val="25"/>
                <c:pt idx="0">
                  <c:v>szülő/család</c:v>
                </c:pt>
                <c:pt idx="3">
                  <c:v>iskolai tanár/ovónő</c:v>
                </c:pt>
                <c:pt idx="6">
                  <c:v>magyar állam</c:v>
                </c:pt>
                <c:pt idx="9">
                  <c:v>külön tanár / edző</c:v>
                </c:pt>
                <c:pt idx="12">
                  <c:v>alapítványok, egyesületek</c:v>
                </c:pt>
                <c:pt idx="15">
                  <c:v>EU</c:v>
                </c:pt>
                <c:pt idx="18">
                  <c:v>egyetemi tanár</c:v>
                </c:pt>
                <c:pt idx="21">
                  <c:v>helyi önkormányzat</c:v>
                </c:pt>
                <c:pt idx="24">
                  <c:v>cégek</c:v>
                </c:pt>
              </c:strCache>
            </c:strRef>
          </c:cat>
          <c:val>
            <c:numRef>
              <c:f>Sheet1!$C$2:$C$27</c:f>
              <c:numCache>
                <c:formatCode>0</c:formatCode>
                <c:ptCount val="26"/>
                <c:pt idx="0">
                  <c:v>11.512358265771855</c:v>
                </c:pt>
                <c:pt idx="1">
                  <c:v>5</c:v>
                </c:pt>
                <c:pt idx="2">
                  <c:v>62.5</c:v>
                </c:pt>
                <c:pt idx="3">
                  <c:v>39.240127140530511</c:v>
                </c:pt>
                <c:pt idx="4">
                  <c:v>42.1</c:v>
                </c:pt>
                <c:pt idx="5">
                  <c:v>62.5</c:v>
                </c:pt>
                <c:pt idx="6">
                  <c:v>49.049005489231199</c:v>
                </c:pt>
                <c:pt idx="7">
                  <c:v>53.5</c:v>
                </c:pt>
                <c:pt idx="8">
                  <c:v>62.5</c:v>
                </c:pt>
                <c:pt idx="9">
                  <c:v>57.264699540712208</c:v>
                </c:pt>
                <c:pt idx="10">
                  <c:v>57.4</c:v>
                </c:pt>
                <c:pt idx="11">
                  <c:v>62.5</c:v>
                </c:pt>
                <c:pt idx="12">
                  <c:v>59.651119596120893</c:v>
                </c:pt>
                <c:pt idx="13">
                  <c:v>59.9</c:v>
                </c:pt>
                <c:pt idx="14">
                  <c:v>62.5</c:v>
                </c:pt>
                <c:pt idx="15">
                  <c:v>60.901226066882344</c:v>
                </c:pt>
                <c:pt idx="16">
                  <c:v>59.8</c:v>
                </c:pt>
                <c:pt idx="17">
                  <c:v>62.5</c:v>
                </c:pt>
                <c:pt idx="18">
                  <c:v>61.269283355290014</c:v>
                </c:pt>
                <c:pt idx="19">
                  <c:v>61.1</c:v>
                </c:pt>
                <c:pt idx="20">
                  <c:v>62.5</c:v>
                </c:pt>
                <c:pt idx="21">
                  <c:v>62.025016943696251</c:v>
                </c:pt>
                <c:pt idx="22">
                  <c:v>61.3</c:v>
                </c:pt>
                <c:pt idx="23">
                  <c:v>62.5</c:v>
                </c:pt>
                <c:pt idx="24">
                  <c:v>61.587163601764686</c:v>
                </c:pt>
                <c:pt idx="25">
                  <c:v>62.4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7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0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3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6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19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22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Pt>
            <c:idx val="25"/>
            <c:invertIfNegative val="0"/>
            <c:bubble3D val="0"/>
            <c:spPr>
              <a:solidFill>
                <a:srgbClr val="F7911E"/>
              </a:solidFill>
              <a:ln w="25527">
                <a:noFill/>
              </a:ln>
            </c:spPr>
          </c:dPt>
          <c:dLbls>
            <c:dLbl>
              <c:idx val="0"/>
              <c:spPr>
                <a:ln w="19050">
                  <a:solidFill>
                    <a:srgbClr val="145D04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spPr>
                <a:ln w="19050">
                  <a:solidFill>
                    <a:srgbClr val="C0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Sheet1!$A$2:$A$27</c:f>
              <c:strCache>
                <c:ptCount val="25"/>
                <c:pt idx="0">
                  <c:v>szülő/család</c:v>
                </c:pt>
                <c:pt idx="3">
                  <c:v>iskolai tanár/ovónő</c:v>
                </c:pt>
                <c:pt idx="6">
                  <c:v>magyar állam</c:v>
                </c:pt>
                <c:pt idx="9">
                  <c:v>külön tanár / edző</c:v>
                </c:pt>
                <c:pt idx="12">
                  <c:v>alapítványok, egyesületek</c:v>
                </c:pt>
                <c:pt idx="15">
                  <c:v>EU</c:v>
                </c:pt>
                <c:pt idx="18">
                  <c:v>egyetemi tanár</c:v>
                </c:pt>
                <c:pt idx="21">
                  <c:v>helyi önkormányzat</c:v>
                </c:pt>
                <c:pt idx="24">
                  <c:v>cégek</c:v>
                </c:pt>
              </c:strCache>
            </c:strRef>
          </c:cat>
          <c:val>
            <c:numRef>
              <c:f>Sheet1!$D$2:$D$27</c:f>
              <c:numCache>
                <c:formatCode>0</c:formatCode>
                <c:ptCount val="26"/>
                <c:pt idx="0">
                  <c:v>77.588285346760742</c:v>
                </c:pt>
                <c:pt idx="1">
                  <c:v>65.400000000000006</c:v>
                </c:pt>
                <c:pt idx="3">
                  <c:v>4.932290516229445</c:v>
                </c:pt>
                <c:pt idx="4">
                  <c:v>6.5</c:v>
                </c:pt>
                <c:pt idx="6">
                  <c:v>4.7817696120411055</c:v>
                </c:pt>
                <c:pt idx="7">
                  <c:v>7.8</c:v>
                </c:pt>
                <c:pt idx="9">
                  <c:v>1.7854734495593163</c:v>
                </c:pt>
                <c:pt idx="10">
                  <c:v>4.5</c:v>
                </c:pt>
                <c:pt idx="12">
                  <c:v>1.1739210668888784</c:v>
                </c:pt>
                <c:pt idx="13">
                  <c:v>5.2</c:v>
                </c:pt>
                <c:pt idx="15">
                  <c:v>6.8127041456780502</c:v>
                </c:pt>
                <c:pt idx="16">
                  <c:v>10</c:v>
                </c:pt>
                <c:pt idx="18">
                  <c:v>0.59668622686266615</c:v>
                </c:pt>
                <c:pt idx="19">
                  <c:v>0.70000000000000018</c:v>
                </c:pt>
                <c:pt idx="21">
                  <c:v>1.7997693434581259</c:v>
                </c:pt>
                <c:pt idx="22">
                  <c:v>1.9000000000000001</c:v>
                </c:pt>
                <c:pt idx="24">
                  <c:v>0.52910029252163682</c:v>
                </c:pt>
                <c:pt idx="25">
                  <c:v>1.3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31991552"/>
        <c:axId val="324924480"/>
      </c:barChart>
      <c:catAx>
        <c:axId val="33199155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4924480"/>
        <c:crosses val="autoZero"/>
        <c:auto val="1"/>
        <c:lblAlgn val="ctr"/>
        <c:lblOffset val="100"/>
        <c:noMultiLvlLbl val="0"/>
      </c:catAx>
      <c:valAx>
        <c:axId val="324924480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3199155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23447974733288"/>
          <c:y val="0.12633354221304177"/>
          <c:w val="0.71740102172995457"/>
          <c:h val="0.774333724132967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7A2280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részvétel/indulás versenyeken</c:v>
                </c:pt>
                <c:pt idx="1">
                  <c:v>iskolán kívüli csopoortos különóra, képzés</c:v>
                </c:pt>
                <c:pt idx="2">
                  <c:v>iskolán kívüli egyéni különóra, képzés</c:v>
                </c:pt>
                <c:pt idx="3">
                  <c:v>iskolában egyénre szabott tanterv,külön feladatok</c:v>
                </c:pt>
                <c:pt idx="4">
                  <c:v>iskolában délutáni szakkör, különóra</c:v>
                </c:pt>
                <c:pt idx="5">
                  <c:v>táborok</c:v>
                </c:pt>
                <c:pt idx="6">
                  <c:v>társadalmi segítőmunkába bevonás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>
                  <c:v>22.567693343983052</c:v>
                </c:pt>
                <c:pt idx="1">
                  <c:v>5.6262292553537563</c:v>
                </c:pt>
                <c:pt idx="2">
                  <c:v>35.583522488449248</c:v>
                </c:pt>
                <c:pt idx="3">
                  <c:v>11.361233157609426</c:v>
                </c:pt>
                <c:pt idx="4">
                  <c:v>10.478170844861095</c:v>
                </c:pt>
                <c:pt idx="5">
                  <c:v>8.3358173932968231</c:v>
                </c:pt>
                <c:pt idx="6">
                  <c:v>2.519487337850745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részvétel/indulás versenyeken</c:v>
                </c:pt>
                <c:pt idx="1">
                  <c:v>iskolán kívüli csopoortos különóra, képzés</c:v>
                </c:pt>
                <c:pt idx="2">
                  <c:v>iskolán kívüli egyéni különóra, képzés</c:v>
                </c:pt>
                <c:pt idx="3">
                  <c:v>iskolában egyénre szabott tanterv,külön feladatok</c:v>
                </c:pt>
                <c:pt idx="4">
                  <c:v>iskolában délutáni szakkör, különóra</c:v>
                </c:pt>
                <c:pt idx="5">
                  <c:v>táborok</c:v>
                </c:pt>
                <c:pt idx="6">
                  <c:v>társadalmi segítőmunkába bevonás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>
                  <c:v>23.015829144466188</c:v>
                </c:pt>
                <c:pt idx="1">
                  <c:v>39.957293233095477</c:v>
                </c:pt>
                <c:pt idx="2">
                  <c:v>10</c:v>
                </c:pt>
                <c:pt idx="3">
                  <c:v>34.22228933083985</c:v>
                </c:pt>
                <c:pt idx="4">
                  <c:v>35.105351643588165</c:v>
                </c:pt>
                <c:pt idx="5">
                  <c:v>37.247705095152426</c:v>
                </c:pt>
                <c:pt idx="6" formatCode="General">
                  <c:v>43.0640351505985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részvétel/indulás versenyeken</c:v>
                </c:pt>
                <c:pt idx="1">
                  <c:v>iskolán kívüli csopoortos különóra, képzés</c:v>
                </c:pt>
                <c:pt idx="2">
                  <c:v>iskolán kívüli egyéni különóra, képzés</c:v>
                </c:pt>
                <c:pt idx="3">
                  <c:v>iskolában egyénre szabott tanterv,külön feladatok</c:v>
                </c:pt>
                <c:pt idx="4">
                  <c:v>iskolában délutáni szakkör, különóra</c:v>
                </c:pt>
                <c:pt idx="5">
                  <c:v>táborok</c:v>
                </c:pt>
                <c:pt idx="6">
                  <c:v>társadalmi segítőmunkába bevonás</c:v>
                </c:pt>
              </c:strCache>
            </c:strRef>
          </c:cat>
          <c:val>
            <c:numRef>
              <c:f>Sheet1!$D$2:$D$8</c:f>
              <c:numCache>
                <c:formatCode>0</c:formatCode>
                <c:ptCount val="7"/>
                <c:pt idx="0">
                  <c:v>11.544497284372108</c:v>
                </c:pt>
                <c:pt idx="1">
                  <c:v>4.8782663353836888</c:v>
                </c:pt>
                <c:pt idx="2">
                  <c:v>24.165721495624176</c:v>
                </c:pt>
                <c:pt idx="3">
                  <c:v>39.510484612891688</c:v>
                </c:pt>
                <c:pt idx="4">
                  <c:v>13.611775466253127</c:v>
                </c:pt>
                <c:pt idx="5">
                  <c:v>3.511693887365773</c:v>
                </c:pt>
                <c:pt idx="6">
                  <c:v>0.97674920254374187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Sheet1!$A$2:$A$8</c:f>
              <c:strCache>
                <c:ptCount val="7"/>
                <c:pt idx="0">
                  <c:v>részvétel/indulás versenyeken</c:v>
                </c:pt>
                <c:pt idx="1">
                  <c:v>iskolán kívüli csopoortos különóra, képzés</c:v>
                </c:pt>
                <c:pt idx="2">
                  <c:v>iskolán kívüli egyéni különóra, képzés</c:v>
                </c:pt>
                <c:pt idx="3">
                  <c:v>iskolában egyénre szabott tanterv,külön feladatok</c:v>
                </c:pt>
                <c:pt idx="4">
                  <c:v>iskolában délutáni szakkör, különóra</c:v>
                </c:pt>
                <c:pt idx="5">
                  <c:v>táborok</c:v>
                </c:pt>
                <c:pt idx="6">
                  <c:v>társadalmi segítőmunkába bevonás</c:v>
                </c:pt>
              </c:strCache>
            </c:strRef>
          </c:cat>
          <c:val>
            <c:numRef>
              <c:f>Sheet1!$E$2:$E$8</c:f>
              <c:numCache>
                <c:formatCode>0.0</c:formatCode>
                <c:ptCount val="7"/>
                <c:pt idx="0">
                  <c:v>37.965987328519603</c:v>
                </c:pt>
                <c:pt idx="1">
                  <c:v>44.632218277508038</c:v>
                </c:pt>
                <c:pt idx="2">
                  <c:v>25.344763117267533</c:v>
                </c:pt>
                <c:pt idx="3">
                  <c:v>10</c:v>
                </c:pt>
                <c:pt idx="4">
                  <c:v>35.898709146638566</c:v>
                </c:pt>
                <c:pt idx="5">
                  <c:v>45.998790725525957</c:v>
                </c:pt>
                <c:pt idx="6" formatCode="General">
                  <c:v>48.533735410347958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18-59 évesek tehetséges gyerekkel 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Sheet1!$A$2:$A$8</c:f>
              <c:strCache>
                <c:ptCount val="7"/>
                <c:pt idx="0">
                  <c:v>részvétel/indulás versenyeken</c:v>
                </c:pt>
                <c:pt idx="1">
                  <c:v>iskolán kívüli csopoortos különóra, képzés</c:v>
                </c:pt>
                <c:pt idx="2">
                  <c:v>iskolán kívüli egyéni különóra, képzés</c:v>
                </c:pt>
                <c:pt idx="3">
                  <c:v>iskolában egyénre szabott tanterv,külön feladatok</c:v>
                </c:pt>
                <c:pt idx="4">
                  <c:v>iskolában délutáni szakkör, különóra</c:v>
                </c:pt>
                <c:pt idx="5">
                  <c:v>táborok</c:v>
                </c:pt>
                <c:pt idx="6">
                  <c:v>társadalmi segítőmunkába bevonás</c:v>
                </c:pt>
              </c:strCache>
            </c:strRef>
          </c:cat>
          <c:val>
            <c:numRef>
              <c:f>Sheet1!$F$2:$F$8</c:f>
              <c:numCache>
                <c:formatCode>0</c:formatCode>
                <c:ptCount val="7"/>
                <c:pt idx="0">
                  <c:v>11.898089724473962</c:v>
                </c:pt>
                <c:pt idx="1">
                  <c:v>4.5129295081437064</c:v>
                </c:pt>
                <c:pt idx="2">
                  <c:v>19.992936408204756</c:v>
                </c:pt>
                <c:pt idx="3">
                  <c:v>44.345147362258544</c:v>
                </c:pt>
                <c:pt idx="4">
                  <c:v>12.178051879105666</c:v>
                </c:pt>
                <c:pt idx="5">
                  <c:v>3.7740115017251199</c:v>
                </c:pt>
                <c:pt idx="6">
                  <c:v>1.1711233095823981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1989504"/>
        <c:axId val="324912832"/>
      </c:barChart>
      <c:catAx>
        <c:axId val="3319895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4912832"/>
        <c:crosses val="autoZero"/>
        <c:auto val="1"/>
        <c:lblAlgn val="ctr"/>
        <c:lblOffset val="100"/>
        <c:noMultiLvlLbl val="0"/>
      </c:catAx>
      <c:valAx>
        <c:axId val="324912832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31989504"/>
        <c:crosses val="autoZero"/>
        <c:crossBetween val="between"/>
      </c:valAx>
      <c:spPr>
        <a:noFill/>
        <a:ln w="25527">
          <a:noFill/>
        </a:ln>
      </c:spPr>
    </c:plotArea>
    <c:legend>
      <c:legendPos val="b"/>
      <c:legendEntry>
        <c:idx val="1"/>
        <c:delete val="1"/>
      </c:legendEntry>
      <c:legendEntry>
        <c:idx val="3"/>
        <c:delete val="1"/>
      </c:legendEntry>
      <c:layout>
        <c:manualLayout>
          <c:xMode val="edge"/>
          <c:yMode val="edge"/>
          <c:x val="0.23007134644213839"/>
          <c:y val="0.91672005875826068"/>
          <c:w val="0.73133695256669651"/>
          <c:h val="4.1781802521700856E-2"/>
        </c:manualLayout>
      </c:layout>
      <c:overlay val="0"/>
      <c:txPr>
        <a:bodyPr/>
        <a:lstStyle/>
        <a:p>
          <a:pPr>
            <a:defRPr b="1"/>
          </a:pPr>
          <a:endParaRPr lang="hu-HU"/>
        </a:p>
      </c:tx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23447974733288"/>
          <c:y val="5.7855693894406264E-2"/>
          <c:w val="0.71740102172995457"/>
          <c:h val="0.94106239830008032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Oszlop1</c:v>
                </c:pt>
              </c:strCache>
            </c:strRef>
          </c:tx>
          <c:spPr>
            <a:solidFill>
              <a:srgbClr val="7A2280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Sheet1!$A$2:$A$18</c:f>
              <c:strCache>
                <c:ptCount val="17"/>
                <c:pt idx="0">
                  <c:v>18-59 éves</c:v>
                </c:pt>
                <c:pt idx="1">
                  <c:v>részvétel/indulás versenyeken</c:v>
                </c:pt>
                <c:pt idx="2">
                  <c:v>iskolán kívüli csopoortos különóra, képzés</c:v>
                </c:pt>
                <c:pt idx="3">
                  <c:v>iskolán kívüli egyéni különóra, képzés</c:v>
                </c:pt>
                <c:pt idx="4">
                  <c:v>iskolában egyénre szabott tanterv,külön feladatok</c:v>
                </c:pt>
                <c:pt idx="5">
                  <c:v>iskolában délutáni szakkör, különóra</c:v>
                </c:pt>
                <c:pt idx="6">
                  <c:v>táborok</c:v>
                </c:pt>
                <c:pt idx="7">
                  <c:v>társadalmi segítőmunkába bevonás</c:v>
                </c:pt>
                <c:pt idx="10">
                  <c:v>részvétel/indulás versenyeken</c:v>
                </c:pt>
                <c:pt idx="11">
                  <c:v>iskolán kívüli csopoortos különóra, képzés</c:v>
                </c:pt>
                <c:pt idx="12">
                  <c:v>iskolán kívüli egyéni különóra, képzés</c:v>
                </c:pt>
                <c:pt idx="13">
                  <c:v>iskolában egyénre szabott tanterv,külön feladatok</c:v>
                </c:pt>
                <c:pt idx="14">
                  <c:v>iskolában délutáni szakkör, különóra</c:v>
                </c:pt>
                <c:pt idx="15">
                  <c:v>táborok</c:v>
                </c:pt>
                <c:pt idx="16">
                  <c:v>társadalmi segítőmunkába bevonás</c:v>
                </c:pt>
              </c:strCache>
            </c:strRef>
          </c:cat>
          <c:val>
            <c:numRef>
              <c:f>Sheet1!$B$2:$B$18</c:f>
              <c:numCache>
                <c:formatCode>0</c:formatCode>
                <c:ptCount val="17"/>
                <c:pt idx="1">
                  <c:v>12</c:v>
                </c:pt>
                <c:pt idx="2">
                  <c:v>5</c:v>
                </c:pt>
                <c:pt idx="3">
                  <c:v>24</c:v>
                </c:pt>
                <c:pt idx="4">
                  <c:v>40</c:v>
                </c:pt>
                <c:pt idx="5">
                  <c:v>14</c:v>
                </c:pt>
                <c:pt idx="6">
                  <c:v>4</c:v>
                </c:pt>
                <c:pt idx="7">
                  <c:v>1</c:v>
                </c:pt>
                <c:pt idx="10">
                  <c:v>23</c:v>
                </c:pt>
                <c:pt idx="11">
                  <c:v>6</c:v>
                </c:pt>
                <c:pt idx="12">
                  <c:v>36</c:v>
                </c:pt>
                <c:pt idx="13">
                  <c:v>11</c:v>
                </c:pt>
                <c:pt idx="14">
                  <c:v>10</c:v>
                </c:pt>
                <c:pt idx="15">
                  <c:v>8</c:v>
                </c:pt>
                <c:pt idx="16">
                  <c:v>3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Sheet1!$A$2:$A$18</c:f>
              <c:strCache>
                <c:ptCount val="17"/>
                <c:pt idx="0">
                  <c:v>18-59 éves</c:v>
                </c:pt>
                <c:pt idx="1">
                  <c:v>részvétel/indulás versenyeken</c:v>
                </c:pt>
                <c:pt idx="2">
                  <c:v>iskolán kívüli csopoortos különóra, képzés</c:v>
                </c:pt>
                <c:pt idx="3">
                  <c:v>iskolán kívüli egyéni különóra, képzés</c:v>
                </c:pt>
                <c:pt idx="4">
                  <c:v>iskolában egyénre szabott tanterv,külön feladatok</c:v>
                </c:pt>
                <c:pt idx="5">
                  <c:v>iskolában délutáni szakkör, különóra</c:v>
                </c:pt>
                <c:pt idx="6">
                  <c:v>táborok</c:v>
                </c:pt>
                <c:pt idx="7">
                  <c:v>társadalmi segítőmunkába bevonás</c:v>
                </c:pt>
                <c:pt idx="10">
                  <c:v>részvétel/indulás versenyeken</c:v>
                </c:pt>
                <c:pt idx="11">
                  <c:v>iskolán kívüli csopoortos különóra, képzés</c:v>
                </c:pt>
                <c:pt idx="12">
                  <c:v>iskolán kívüli egyéni különóra, képzés</c:v>
                </c:pt>
                <c:pt idx="13">
                  <c:v>iskolában egyénre szabott tanterv,külön feladatok</c:v>
                </c:pt>
                <c:pt idx="14">
                  <c:v>iskolában délutáni szakkör, különóra</c:v>
                </c:pt>
                <c:pt idx="15">
                  <c:v>táborok</c:v>
                </c:pt>
                <c:pt idx="16">
                  <c:v>társadalmi segítőmunkába bevonás</c:v>
                </c:pt>
              </c:strCache>
            </c:strRef>
          </c:cat>
          <c:val>
            <c:numRef>
              <c:f>Sheet1!$C$2:$C$18</c:f>
              <c:numCache>
                <c:formatCode>0</c:formatCode>
                <c:ptCount val="17"/>
                <c:pt idx="1">
                  <c:v>38</c:v>
                </c:pt>
                <c:pt idx="2">
                  <c:v>45</c:v>
                </c:pt>
                <c:pt idx="3">
                  <c:v>26</c:v>
                </c:pt>
                <c:pt idx="4">
                  <c:v>10</c:v>
                </c:pt>
                <c:pt idx="5">
                  <c:v>36</c:v>
                </c:pt>
                <c:pt idx="6">
                  <c:v>46</c:v>
                </c:pt>
                <c:pt idx="7">
                  <c:v>49</c:v>
                </c:pt>
                <c:pt idx="10">
                  <c:v>27</c:v>
                </c:pt>
                <c:pt idx="11">
                  <c:v>44</c:v>
                </c:pt>
                <c:pt idx="12">
                  <c:v>14</c:v>
                </c:pt>
                <c:pt idx="13">
                  <c:v>39</c:v>
                </c:pt>
                <c:pt idx="14">
                  <c:v>40</c:v>
                </c:pt>
                <c:pt idx="15">
                  <c:v>42</c:v>
                </c:pt>
                <c:pt idx="16">
                  <c:v>47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Budapets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Sheet1!$A$2:$A$18</c:f>
              <c:strCache>
                <c:ptCount val="17"/>
                <c:pt idx="0">
                  <c:v>18-59 éves</c:v>
                </c:pt>
                <c:pt idx="1">
                  <c:v>részvétel/indulás versenyeken</c:v>
                </c:pt>
                <c:pt idx="2">
                  <c:v>iskolán kívüli csopoortos különóra, képzés</c:v>
                </c:pt>
                <c:pt idx="3">
                  <c:v>iskolán kívüli egyéni különóra, képzés</c:v>
                </c:pt>
                <c:pt idx="4">
                  <c:v>iskolában egyénre szabott tanterv,külön feladatok</c:v>
                </c:pt>
                <c:pt idx="5">
                  <c:v>iskolában délutáni szakkör, különóra</c:v>
                </c:pt>
                <c:pt idx="6">
                  <c:v>táborok</c:v>
                </c:pt>
                <c:pt idx="7">
                  <c:v>társadalmi segítőmunkába bevonás</c:v>
                </c:pt>
                <c:pt idx="10">
                  <c:v>részvétel/indulás versenyeken</c:v>
                </c:pt>
                <c:pt idx="11">
                  <c:v>iskolán kívüli csopoortos különóra, képzés</c:v>
                </c:pt>
                <c:pt idx="12">
                  <c:v>iskolán kívüli egyéni különóra, képzés</c:v>
                </c:pt>
                <c:pt idx="13">
                  <c:v>iskolában egyénre szabott tanterv,külön feladatok</c:v>
                </c:pt>
                <c:pt idx="14">
                  <c:v>iskolában délutáni szakkör, különóra</c:v>
                </c:pt>
                <c:pt idx="15">
                  <c:v>táborok</c:v>
                </c:pt>
                <c:pt idx="16">
                  <c:v>társadalmi segítőmunkába bevonás</c:v>
                </c:pt>
              </c:strCache>
            </c:strRef>
          </c:cat>
          <c:val>
            <c:numRef>
              <c:f>Sheet1!$D$2:$D$18</c:f>
              <c:numCache>
                <c:formatCode>0</c:formatCode>
                <c:ptCount val="17"/>
                <c:pt idx="1">
                  <c:v>10.684796398451713</c:v>
                </c:pt>
                <c:pt idx="2">
                  <c:v>4.1889013185344899</c:v>
                </c:pt>
                <c:pt idx="3">
                  <c:v>20.37811173268603</c:v>
                </c:pt>
                <c:pt idx="4">
                  <c:v>41.713865118063445</c:v>
                </c:pt>
                <c:pt idx="5">
                  <c:v>12.424423719280927</c:v>
                </c:pt>
                <c:pt idx="6">
                  <c:v>6.1424439728851494</c:v>
                </c:pt>
                <c:pt idx="7">
                  <c:v>1.1535941924024458</c:v>
                </c:pt>
                <c:pt idx="10">
                  <c:v>18.297529133963391</c:v>
                </c:pt>
                <c:pt idx="11">
                  <c:v>13.46293339249435</c:v>
                </c:pt>
                <c:pt idx="12">
                  <c:v>42.386289204510504</c:v>
                </c:pt>
                <c:pt idx="13">
                  <c:v>6.8056610614517972</c:v>
                </c:pt>
                <c:pt idx="14">
                  <c:v>12.551595097707594</c:v>
                </c:pt>
                <c:pt idx="15">
                  <c:v>0</c:v>
                </c:pt>
                <c:pt idx="16">
                  <c:v>6.4959921098723754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Oszlop2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Sheet1!$A$2:$A$18</c:f>
              <c:strCache>
                <c:ptCount val="17"/>
                <c:pt idx="0">
                  <c:v>18-59 éves</c:v>
                </c:pt>
                <c:pt idx="1">
                  <c:v>részvétel/indulás versenyeken</c:v>
                </c:pt>
                <c:pt idx="2">
                  <c:v>iskolán kívüli csopoortos különóra, képzés</c:v>
                </c:pt>
                <c:pt idx="3">
                  <c:v>iskolán kívüli egyéni különóra, képzés</c:v>
                </c:pt>
                <c:pt idx="4">
                  <c:v>iskolában egyénre szabott tanterv,külön feladatok</c:v>
                </c:pt>
                <c:pt idx="5">
                  <c:v>iskolában délutáni szakkör, különóra</c:v>
                </c:pt>
                <c:pt idx="6">
                  <c:v>táborok</c:v>
                </c:pt>
                <c:pt idx="7">
                  <c:v>társadalmi segítőmunkába bevonás</c:v>
                </c:pt>
                <c:pt idx="10">
                  <c:v>részvétel/indulás versenyeken</c:v>
                </c:pt>
                <c:pt idx="11">
                  <c:v>iskolán kívüli csopoortos különóra, képzés</c:v>
                </c:pt>
                <c:pt idx="12">
                  <c:v>iskolán kívüli egyéni különóra, képzés</c:v>
                </c:pt>
                <c:pt idx="13">
                  <c:v>iskolában egyénre szabott tanterv,külön feladatok</c:v>
                </c:pt>
                <c:pt idx="14">
                  <c:v>iskolában délutáni szakkör, különóra</c:v>
                </c:pt>
                <c:pt idx="15">
                  <c:v>táborok</c:v>
                </c:pt>
                <c:pt idx="16">
                  <c:v>társadalmi segítőmunkába bevonás</c:v>
                </c:pt>
              </c:strCache>
            </c:strRef>
          </c:cat>
          <c:val>
            <c:numRef>
              <c:f>Sheet1!$E$2:$E$18</c:f>
              <c:numCache>
                <c:formatCode>0</c:formatCode>
                <c:ptCount val="17"/>
                <c:pt idx="1">
                  <c:v>41.701492806058795</c:v>
                </c:pt>
                <c:pt idx="2">
                  <c:v>48.197387885976013</c:v>
                </c:pt>
                <c:pt idx="3">
                  <c:v>32.008177471824474</c:v>
                </c:pt>
                <c:pt idx="4">
                  <c:v>10.672424086447059</c:v>
                </c:pt>
                <c:pt idx="5">
                  <c:v>39.96186548522958</c:v>
                </c:pt>
                <c:pt idx="6">
                  <c:v>46.243845231625357</c:v>
                </c:pt>
                <c:pt idx="7">
                  <c:v>51.23269501210806</c:v>
                </c:pt>
                <c:pt idx="10">
                  <c:v>34.08876007054711</c:v>
                </c:pt>
                <c:pt idx="11">
                  <c:v>38.923355812016155</c:v>
                </c:pt>
                <c:pt idx="12">
                  <c:v>10</c:v>
                </c:pt>
                <c:pt idx="13">
                  <c:v>45.580628143058703</c:v>
                </c:pt>
                <c:pt idx="14">
                  <c:v>39.834694106802914</c:v>
                </c:pt>
                <c:pt idx="15">
                  <c:v>52.386289204510504</c:v>
                </c:pt>
                <c:pt idx="16">
                  <c:v>45.890297094638129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Megyeszékhely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Sheet1!$A$2:$A$18</c:f>
              <c:strCache>
                <c:ptCount val="17"/>
                <c:pt idx="0">
                  <c:v>18-59 éves</c:v>
                </c:pt>
                <c:pt idx="1">
                  <c:v>részvétel/indulás versenyeken</c:v>
                </c:pt>
                <c:pt idx="2">
                  <c:v>iskolán kívüli csopoortos különóra, képzés</c:v>
                </c:pt>
                <c:pt idx="3">
                  <c:v>iskolán kívüli egyéni különóra, képzés</c:v>
                </c:pt>
                <c:pt idx="4">
                  <c:v>iskolában egyénre szabott tanterv,külön feladatok</c:v>
                </c:pt>
                <c:pt idx="5">
                  <c:v>iskolában délutáni szakkör, különóra</c:v>
                </c:pt>
                <c:pt idx="6">
                  <c:v>táborok</c:v>
                </c:pt>
                <c:pt idx="7">
                  <c:v>társadalmi segítőmunkába bevonás</c:v>
                </c:pt>
                <c:pt idx="10">
                  <c:v>részvétel/indulás versenyeken</c:v>
                </c:pt>
                <c:pt idx="11">
                  <c:v>iskolán kívüli csopoortos különóra, képzés</c:v>
                </c:pt>
                <c:pt idx="12">
                  <c:v>iskolán kívüli egyéni különóra, képzés</c:v>
                </c:pt>
                <c:pt idx="13">
                  <c:v>iskolában egyénre szabott tanterv,külön feladatok</c:v>
                </c:pt>
                <c:pt idx="14">
                  <c:v>iskolában délutáni szakkör, különóra</c:v>
                </c:pt>
                <c:pt idx="15">
                  <c:v>táborok</c:v>
                </c:pt>
                <c:pt idx="16">
                  <c:v>társadalmi segítőmunkába bevonás</c:v>
                </c:pt>
              </c:strCache>
            </c:strRef>
          </c:cat>
          <c:val>
            <c:numRef>
              <c:f>Sheet1!$F$2:$F$18</c:f>
              <c:numCache>
                <c:formatCode>0</c:formatCode>
                <c:ptCount val="17"/>
                <c:pt idx="1">
                  <c:v>8.5717514930995602</c:v>
                </c:pt>
                <c:pt idx="2">
                  <c:v>6.7735386859439153</c:v>
                </c:pt>
                <c:pt idx="3">
                  <c:v>24.419521958276295</c:v>
                </c:pt>
                <c:pt idx="4">
                  <c:v>46.922069596700702</c:v>
                </c:pt>
                <c:pt idx="5">
                  <c:v>12.663793661034539</c:v>
                </c:pt>
                <c:pt idx="6">
                  <c:v>0.64932460494494071</c:v>
                </c:pt>
                <c:pt idx="7">
                  <c:v>0</c:v>
                </c:pt>
                <c:pt idx="10">
                  <c:v>29.763411377691913</c:v>
                </c:pt>
                <c:pt idx="11">
                  <c:v>3.7440772976499344</c:v>
                </c:pt>
                <c:pt idx="12">
                  <c:v>29.964554714452184</c:v>
                </c:pt>
                <c:pt idx="13">
                  <c:v>12.209714539853584</c:v>
                </c:pt>
                <c:pt idx="14">
                  <c:v>7.9768959187517581</c:v>
                </c:pt>
                <c:pt idx="15">
                  <c:v>4.2223362704445098</c:v>
                </c:pt>
                <c:pt idx="16">
                  <c:v>4.2328186211018251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Oszlop3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Sheet1!$A$2:$A$18</c:f>
              <c:strCache>
                <c:ptCount val="17"/>
                <c:pt idx="0">
                  <c:v>18-59 éves</c:v>
                </c:pt>
                <c:pt idx="1">
                  <c:v>részvétel/indulás versenyeken</c:v>
                </c:pt>
                <c:pt idx="2">
                  <c:v>iskolán kívüli csopoortos különóra, képzés</c:v>
                </c:pt>
                <c:pt idx="3">
                  <c:v>iskolán kívüli egyéni különóra, képzés</c:v>
                </c:pt>
                <c:pt idx="4">
                  <c:v>iskolában egyénre szabott tanterv,külön feladatok</c:v>
                </c:pt>
                <c:pt idx="5">
                  <c:v>iskolában délutáni szakkör, különóra</c:v>
                </c:pt>
                <c:pt idx="6">
                  <c:v>táborok</c:v>
                </c:pt>
                <c:pt idx="7">
                  <c:v>társadalmi segítőmunkába bevonás</c:v>
                </c:pt>
                <c:pt idx="10">
                  <c:v>részvétel/indulás versenyeken</c:v>
                </c:pt>
                <c:pt idx="11">
                  <c:v>iskolán kívüli csopoortos különóra, képzés</c:v>
                </c:pt>
                <c:pt idx="12">
                  <c:v>iskolán kívüli egyéni különóra, képzés</c:v>
                </c:pt>
                <c:pt idx="13">
                  <c:v>iskolában egyénre szabott tanterv,külön feladatok</c:v>
                </c:pt>
                <c:pt idx="14">
                  <c:v>iskolában délutáni szakkör, különóra</c:v>
                </c:pt>
                <c:pt idx="15">
                  <c:v>táborok</c:v>
                </c:pt>
                <c:pt idx="16">
                  <c:v>társadalmi segítőmunkába bevonás</c:v>
                </c:pt>
              </c:strCache>
            </c:strRef>
          </c:cat>
          <c:val>
            <c:numRef>
              <c:f>Sheet1!$G$2:$G$18</c:f>
              <c:numCache>
                <c:formatCode>0</c:formatCode>
                <c:ptCount val="17"/>
                <c:pt idx="1">
                  <c:v>48.35031810360114</c:v>
                </c:pt>
                <c:pt idx="2">
                  <c:v>50.14853091075679</c:v>
                </c:pt>
                <c:pt idx="3">
                  <c:v>32.502547638424403</c:v>
                </c:pt>
                <c:pt idx="4">
                  <c:v>10</c:v>
                </c:pt>
                <c:pt idx="5">
                  <c:v>44.258275935666163</c:v>
                </c:pt>
                <c:pt idx="6">
                  <c:v>56.272744991755758</c:v>
                </c:pt>
                <c:pt idx="7">
                  <c:v>56.922069596700702</c:v>
                </c:pt>
                <c:pt idx="10">
                  <c:v>27.158658219008789</c:v>
                </c:pt>
                <c:pt idx="11">
                  <c:v>53.177992299050764</c:v>
                </c:pt>
                <c:pt idx="12">
                  <c:v>26.957514882248518</c:v>
                </c:pt>
                <c:pt idx="13">
                  <c:v>44.712355056847116</c:v>
                </c:pt>
                <c:pt idx="14">
                  <c:v>48.945173677948944</c:v>
                </c:pt>
                <c:pt idx="15">
                  <c:v>52.699733326256194</c:v>
                </c:pt>
                <c:pt idx="16">
                  <c:v>52.689250975598874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Egyéb város</c:v>
                </c:pt>
              </c:strCache>
            </c:strRef>
          </c:tx>
          <c:spPr>
            <a:solidFill>
              <a:srgbClr val="3EB1CC"/>
            </a:solidFill>
          </c:spPr>
          <c:invertIfNegative val="0"/>
          <c:dLbls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Sheet1!$A$2:$A$18</c:f>
              <c:strCache>
                <c:ptCount val="17"/>
                <c:pt idx="0">
                  <c:v>18-59 éves</c:v>
                </c:pt>
                <c:pt idx="1">
                  <c:v>részvétel/indulás versenyeken</c:v>
                </c:pt>
                <c:pt idx="2">
                  <c:v>iskolán kívüli csopoortos különóra, képzés</c:v>
                </c:pt>
                <c:pt idx="3">
                  <c:v>iskolán kívüli egyéni különóra, képzés</c:v>
                </c:pt>
                <c:pt idx="4">
                  <c:v>iskolában egyénre szabott tanterv,külön feladatok</c:v>
                </c:pt>
                <c:pt idx="5">
                  <c:v>iskolában délutáni szakkör, különóra</c:v>
                </c:pt>
                <c:pt idx="6">
                  <c:v>táborok</c:v>
                </c:pt>
                <c:pt idx="7">
                  <c:v>társadalmi segítőmunkába bevonás</c:v>
                </c:pt>
                <c:pt idx="10">
                  <c:v>részvétel/indulás versenyeken</c:v>
                </c:pt>
                <c:pt idx="11">
                  <c:v>iskolán kívüli csopoortos különóra, képzés</c:v>
                </c:pt>
                <c:pt idx="12">
                  <c:v>iskolán kívüli egyéni különóra, képzés</c:v>
                </c:pt>
                <c:pt idx="13">
                  <c:v>iskolában egyénre szabott tanterv,külön feladatok</c:v>
                </c:pt>
                <c:pt idx="14">
                  <c:v>iskolában délutáni szakkör, különóra</c:v>
                </c:pt>
                <c:pt idx="15">
                  <c:v>táborok</c:v>
                </c:pt>
                <c:pt idx="16">
                  <c:v>társadalmi segítőmunkába bevonás</c:v>
                </c:pt>
              </c:strCache>
            </c:strRef>
          </c:cat>
          <c:val>
            <c:numRef>
              <c:f>Sheet1!$H$2:$H$18</c:f>
              <c:numCache>
                <c:formatCode>0</c:formatCode>
                <c:ptCount val="17"/>
                <c:pt idx="1">
                  <c:v>9.9351826893503912</c:v>
                </c:pt>
                <c:pt idx="2">
                  <c:v>3.200499896374621</c:v>
                </c:pt>
                <c:pt idx="3">
                  <c:v>19.960766306436753</c:v>
                </c:pt>
                <c:pt idx="4">
                  <c:v>44.08117995339709</c:v>
                </c:pt>
                <c:pt idx="5">
                  <c:v>14.549994490451256</c:v>
                </c:pt>
                <c:pt idx="6">
                  <c:v>4.4985128820966604</c:v>
                </c:pt>
                <c:pt idx="7">
                  <c:v>0.8507173258157561</c:v>
                </c:pt>
                <c:pt idx="10">
                  <c:v>19.134916034494971</c:v>
                </c:pt>
                <c:pt idx="11">
                  <c:v>4.3079775431041005</c:v>
                </c:pt>
                <c:pt idx="12">
                  <c:v>37.718048144045781</c:v>
                </c:pt>
                <c:pt idx="13">
                  <c:v>12.861085523363993</c:v>
                </c:pt>
                <c:pt idx="14">
                  <c:v>12.066976925449445</c:v>
                </c:pt>
                <c:pt idx="15">
                  <c:v>11.077355560968158</c:v>
                </c:pt>
                <c:pt idx="16">
                  <c:v>0</c:v>
                </c:pt>
              </c:numCache>
            </c:numRef>
          </c:val>
        </c:ser>
        <c:ser>
          <c:idx val="6"/>
          <c:order val="7"/>
          <c:tx>
            <c:strRef>
              <c:f>Sheet1!$I$1</c:f>
              <c:strCache>
                <c:ptCount val="1"/>
                <c:pt idx="0">
                  <c:v>Oszlop4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Sheet1!$A$2:$A$18</c:f>
              <c:strCache>
                <c:ptCount val="17"/>
                <c:pt idx="0">
                  <c:v>18-59 éves</c:v>
                </c:pt>
                <c:pt idx="1">
                  <c:v>részvétel/indulás versenyeken</c:v>
                </c:pt>
                <c:pt idx="2">
                  <c:v>iskolán kívüli csopoortos különóra, képzés</c:v>
                </c:pt>
                <c:pt idx="3">
                  <c:v>iskolán kívüli egyéni különóra, képzés</c:v>
                </c:pt>
                <c:pt idx="4">
                  <c:v>iskolában egyénre szabott tanterv,külön feladatok</c:v>
                </c:pt>
                <c:pt idx="5">
                  <c:v>iskolában délutáni szakkör, különóra</c:v>
                </c:pt>
                <c:pt idx="6">
                  <c:v>táborok</c:v>
                </c:pt>
                <c:pt idx="7">
                  <c:v>társadalmi segítőmunkába bevonás</c:v>
                </c:pt>
                <c:pt idx="10">
                  <c:v>részvétel/indulás versenyeken</c:v>
                </c:pt>
                <c:pt idx="11">
                  <c:v>iskolán kívüli csopoortos különóra, képzés</c:v>
                </c:pt>
                <c:pt idx="12">
                  <c:v>iskolán kívüli egyéni különóra, képzés</c:v>
                </c:pt>
                <c:pt idx="13">
                  <c:v>iskolában egyénre szabott tanterv,külön feladatok</c:v>
                </c:pt>
                <c:pt idx="14">
                  <c:v>iskolában délutáni szakkör, különóra</c:v>
                </c:pt>
                <c:pt idx="15">
                  <c:v>táborok</c:v>
                </c:pt>
                <c:pt idx="16">
                  <c:v>társadalmi segítőmunkába bevonás</c:v>
                </c:pt>
              </c:strCache>
            </c:strRef>
          </c:cat>
          <c:val>
            <c:numRef>
              <c:f>Sheet1!$I$2:$I$18</c:f>
              <c:numCache>
                <c:formatCode>0</c:formatCode>
                <c:ptCount val="17"/>
                <c:pt idx="1">
                  <c:v>44.145997264046699</c:v>
                </c:pt>
                <c:pt idx="2">
                  <c:v>50.880680057022467</c:v>
                </c:pt>
                <c:pt idx="3">
                  <c:v>34.120413646960337</c:v>
                </c:pt>
                <c:pt idx="4">
                  <c:v>10</c:v>
                </c:pt>
                <c:pt idx="5">
                  <c:v>39.531185462945835</c:v>
                </c:pt>
                <c:pt idx="6">
                  <c:v>49.582667071300428</c:v>
                </c:pt>
                <c:pt idx="7">
                  <c:v>53.230462627581332</c:v>
                </c:pt>
                <c:pt idx="10">
                  <c:v>34.946263918902119</c:v>
                </c:pt>
                <c:pt idx="11">
                  <c:v>49.773202410292988</c:v>
                </c:pt>
                <c:pt idx="12">
                  <c:v>16.363131809351309</c:v>
                </c:pt>
                <c:pt idx="13">
                  <c:v>41.2200944300331</c:v>
                </c:pt>
                <c:pt idx="14">
                  <c:v>42.014203027947644</c:v>
                </c:pt>
                <c:pt idx="15">
                  <c:v>43.003824392428932</c:v>
                </c:pt>
                <c:pt idx="16">
                  <c:v>54.08117995339709</c:v>
                </c:pt>
              </c:numCache>
            </c:numRef>
          </c:val>
        </c:ser>
        <c:ser>
          <c:idx val="7"/>
          <c:order val="8"/>
          <c:tx>
            <c:strRef>
              <c:f>Sheet1!$J$1</c:f>
              <c:strCache>
                <c:ptCount val="1"/>
                <c:pt idx="0">
                  <c:v>Falu, község</c:v>
                </c:pt>
              </c:strCache>
            </c:strRef>
          </c:tx>
          <c:spPr>
            <a:solidFill>
              <a:srgbClr val="131C6B"/>
            </a:solidFill>
          </c:spPr>
          <c:invertIfNegative val="0"/>
          <c:dLbls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Sheet1!$A$2:$A$18</c:f>
              <c:strCache>
                <c:ptCount val="17"/>
                <c:pt idx="0">
                  <c:v>18-59 éves</c:v>
                </c:pt>
                <c:pt idx="1">
                  <c:v>részvétel/indulás versenyeken</c:v>
                </c:pt>
                <c:pt idx="2">
                  <c:v>iskolán kívüli csopoortos különóra, képzés</c:v>
                </c:pt>
                <c:pt idx="3">
                  <c:v>iskolán kívüli egyéni különóra, képzés</c:v>
                </c:pt>
                <c:pt idx="4">
                  <c:v>iskolában egyénre szabott tanterv,külön feladatok</c:v>
                </c:pt>
                <c:pt idx="5">
                  <c:v>iskolában délutáni szakkör, különóra</c:v>
                </c:pt>
                <c:pt idx="6">
                  <c:v>táborok</c:v>
                </c:pt>
                <c:pt idx="7">
                  <c:v>társadalmi segítőmunkába bevonás</c:v>
                </c:pt>
                <c:pt idx="10">
                  <c:v>részvétel/indulás versenyeken</c:v>
                </c:pt>
                <c:pt idx="11">
                  <c:v>iskolán kívüli csopoortos különóra, képzés</c:v>
                </c:pt>
                <c:pt idx="12">
                  <c:v>iskolán kívüli egyéni különóra, képzés</c:v>
                </c:pt>
                <c:pt idx="13">
                  <c:v>iskolában egyénre szabott tanterv,külön feladatok</c:v>
                </c:pt>
                <c:pt idx="14">
                  <c:v>iskolában délutáni szakkör, különóra</c:v>
                </c:pt>
                <c:pt idx="15">
                  <c:v>táborok</c:v>
                </c:pt>
                <c:pt idx="16">
                  <c:v>társadalmi segítőmunkába bevonás</c:v>
                </c:pt>
              </c:strCache>
            </c:strRef>
          </c:cat>
          <c:val>
            <c:numRef>
              <c:f>Sheet1!$J$2:$J$18</c:f>
              <c:numCache>
                <c:formatCode>0</c:formatCode>
                <c:ptCount val="17"/>
                <c:pt idx="1">
                  <c:v>13.623805622283108</c:v>
                </c:pt>
                <c:pt idx="2">
                  <c:v>5.6119790643136884</c:v>
                </c:pt>
                <c:pt idx="3">
                  <c:v>19.32903330768001</c:v>
                </c:pt>
                <c:pt idx="4">
                  <c:v>48.979276598496931</c:v>
                </c:pt>
                <c:pt idx="5">
                  <c:v>7.6859165367682181</c:v>
                </c:pt>
                <c:pt idx="6">
                  <c:v>1.7824539088166023</c:v>
                </c:pt>
                <c:pt idx="7">
                  <c:v>1.2464986555574897</c:v>
                </c:pt>
                <c:pt idx="10">
                  <c:v>25.634991830947673</c:v>
                </c:pt>
                <c:pt idx="11">
                  <c:v>5.0135059396850288</c:v>
                </c:pt>
                <c:pt idx="12">
                  <c:v>32.492163862092411</c:v>
                </c:pt>
                <c:pt idx="13">
                  <c:v>10.853754134056853</c:v>
                </c:pt>
                <c:pt idx="14">
                  <c:v>8.6451092842801245</c:v>
                </c:pt>
                <c:pt idx="15">
                  <c:v>9.9643529967248305</c:v>
                </c:pt>
                <c:pt idx="16">
                  <c:v>3.4642535551625766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2617216"/>
        <c:axId val="324915136"/>
      </c:barChart>
      <c:catAx>
        <c:axId val="33261721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800"/>
            </a:pPr>
            <a:endParaRPr lang="hu-HU"/>
          </a:p>
        </c:txPr>
        <c:crossAx val="324915136"/>
        <c:crosses val="autoZero"/>
        <c:auto val="1"/>
        <c:lblAlgn val="ctr"/>
        <c:lblOffset val="100"/>
        <c:noMultiLvlLbl val="0"/>
      </c:catAx>
      <c:valAx>
        <c:axId val="324915136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3261721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7402686771362487"/>
          <c:y val="0.19481139053167745"/>
          <c:w val="0.62424020842126715"/>
          <c:h val="0.774333724132967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Sheet1!$A$2:$A$12</c:f>
              <c:strCache>
                <c:ptCount val="11"/>
                <c:pt idx="0">
                  <c:v>gyerek szállítása külön foglalkozásra</c:v>
                </c:pt>
                <c:pt idx="1">
                  <c:v>informálódási lehetőség nyújtása</c:v>
                </c:pt>
                <c:pt idx="2">
                  <c:v>pályázati lehetőségek</c:v>
                </c:pt>
                <c:pt idx="3">
                  <c:v>pedagógusok továbbképzésének finanszírozása</c:v>
                </c:pt>
                <c:pt idx="4">
                  <c:v>pénzbeli támogatás nyújtása</c:v>
                </c:pt>
                <c:pt idx="5">
                  <c:v>szakkörök, tanfolyamok finanszírozása*</c:v>
                </c:pt>
                <c:pt idx="6">
                  <c:v>szaktanácsadás</c:v>
                </c:pt>
                <c:pt idx="7">
                  <c:v>szereplési lehetőségek</c:v>
                </c:pt>
                <c:pt idx="8">
                  <c:v>tehetség felmérési lehetőség</c:v>
                </c:pt>
                <c:pt idx="9">
                  <c:v>tehetségfejlesztő táborok finanszírozása</c:v>
                </c:pt>
                <c:pt idx="10">
                  <c:v>vállalati szponzorálási lehetőségek</c:v>
                </c:pt>
              </c:strCache>
            </c:strRef>
          </c:cat>
          <c:val>
            <c:numRef>
              <c:f>Sheet1!$B$2:$B$12</c:f>
              <c:numCache>
                <c:formatCode>0</c:formatCode>
                <c:ptCount val="11"/>
                <c:pt idx="0">
                  <c:v>65.825283331659648</c:v>
                </c:pt>
                <c:pt idx="1">
                  <c:v>83.333863647012322</c:v>
                </c:pt>
                <c:pt idx="2">
                  <c:v>84.690567455027519</c:v>
                </c:pt>
                <c:pt idx="3">
                  <c:v>73.855392932049043</c:v>
                </c:pt>
                <c:pt idx="4">
                  <c:v>75.985917599551811</c:v>
                </c:pt>
                <c:pt idx="5">
                  <c:v>82.400642140299041</c:v>
                </c:pt>
                <c:pt idx="6">
                  <c:v>78.748951170809136</c:v>
                </c:pt>
                <c:pt idx="7">
                  <c:v>79.797915499828122</c:v>
                </c:pt>
                <c:pt idx="8">
                  <c:v>87.244465575835562</c:v>
                </c:pt>
                <c:pt idx="9">
                  <c:v>82.348106372168274</c:v>
                </c:pt>
                <c:pt idx="10">
                  <c:v>72.438015868980443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Sheet1!$A$2:$A$12</c:f>
              <c:strCache>
                <c:ptCount val="11"/>
                <c:pt idx="0">
                  <c:v>gyerek szállítása külön foglalkozásra</c:v>
                </c:pt>
                <c:pt idx="1">
                  <c:v>informálódási lehetőség nyújtása</c:v>
                </c:pt>
                <c:pt idx="2">
                  <c:v>pályázati lehetőségek</c:v>
                </c:pt>
                <c:pt idx="3">
                  <c:v>pedagógusok továbbképzésének finanszírozása</c:v>
                </c:pt>
                <c:pt idx="4">
                  <c:v>pénzbeli támogatás nyújtása</c:v>
                </c:pt>
                <c:pt idx="5">
                  <c:v>szakkörök, tanfolyamok finanszírozása*</c:v>
                </c:pt>
                <c:pt idx="6">
                  <c:v>szaktanácsadás</c:v>
                </c:pt>
                <c:pt idx="7">
                  <c:v>szereplési lehetőségek</c:v>
                </c:pt>
                <c:pt idx="8">
                  <c:v>tehetség felmérési lehetőség</c:v>
                </c:pt>
                <c:pt idx="9">
                  <c:v>tehetségfejlesztő táborok finanszírozása</c:v>
                </c:pt>
                <c:pt idx="10">
                  <c:v>vállalati szponzorálási lehetőségek</c:v>
                </c:pt>
              </c:strCache>
            </c:strRef>
          </c:cat>
          <c:val>
            <c:numRef>
              <c:f>Sheet1!$C$2:$C$12</c:f>
              <c:numCache>
                <c:formatCode>0</c:formatCode>
                <c:ptCount val="11"/>
                <c:pt idx="0">
                  <c:v>34.174716668340352</c:v>
                </c:pt>
                <c:pt idx="1">
                  <c:v>16.666136352987678</c:v>
                </c:pt>
                <c:pt idx="2">
                  <c:v>15.309432544972481</c:v>
                </c:pt>
                <c:pt idx="3">
                  <c:v>26.144607067950957</c:v>
                </c:pt>
                <c:pt idx="4">
                  <c:v>24.014082400448189</c:v>
                </c:pt>
                <c:pt idx="5">
                  <c:v>17.599357859700959</c:v>
                </c:pt>
                <c:pt idx="6">
                  <c:v>21.251048829190864</c:v>
                </c:pt>
                <c:pt idx="7">
                  <c:v>20.202084500171878</c:v>
                </c:pt>
                <c:pt idx="8">
                  <c:v>12.755534424164438</c:v>
                </c:pt>
                <c:pt idx="9">
                  <c:v>17.651893627831726</c:v>
                </c:pt>
                <c:pt idx="10">
                  <c:v>27.561984131019557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18-59 éves és van tehetséges gyereke</c:v>
                </c:pt>
              </c:strCache>
            </c:strRef>
          </c:tx>
          <c:spPr>
            <a:solidFill>
              <a:srgbClr val="7A2280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Sheet1!$A$2:$A$12</c:f>
              <c:strCache>
                <c:ptCount val="11"/>
                <c:pt idx="0">
                  <c:v>gyerek szállítása külön foglalkozásra</c:v>
                </c:pt>
                <c:pt idx="1">
                  <c:v>informálódási lehetőség nyújtása</c:v>
                </c:pt>
                <c:pt idx="2">
                  <c:v>pályázati lehetőségek</c:v>
                </c:pt>
                <c:pt idx="3">
                  <c:v>pedagógusok továbbképzésének finanszírozása</c:v>
                </c:pt>
                <c:pt idx="4">
                  <c:v>pénzbeli támogatás nyújtása</c:v>
                </c:pt>
                <c:pt idx="5">
                  <c:v>szakkörök, tanfolyamok finanszírozása*</c:v>
                </c:pt>
                <c:pt idx="6">
                  <c:v>szaktanácsadás</c:v>
                </c:pt>
                <c:pt idx="7">
                  <c:v>szereplési lehetőségek</c:v>
                </c:pt>
                <c:pt idx="8">
                  <c:v>tehetség felmérési lehetőség</c:v>
                </c:pt>
                <c:pt idx="9">
                  <c:v>tehetségfejlesztő táborok finanszírozása</c:v>
                </c:pt>
                <c:pt idx="10">
                  <c:v>vállalati szponzorálási lehetőségek</c:v>
                </c:pt>
              </c:strCache>
            </c:strRef>
          </c:cat>
          <c:val>
            <c:numRef>
              <c:f>Sheet1!$D$2:$D$12</c:f>
              <c:numCache>
                <c:formatCode>0</c:formatCode>
                <c:ptCount val="11"/>
                <c:pt idx="0">
                  <c:v>71.115633437665807</c:v>
                </c:pt>
                <c:pt idx="1">
                  <c:v>86.112332171493094</c:v>
                </c:pt>
                <c:pt idx="2">
                  <c:v>88.017456133353576</c:v>
                </c:pt>
                <c:pt idx="3">
                  <c:v>77.437948142171223</c:v>
                </c:pt>
                <c:pt idx="4">
                  <c:v>76.40398486300171</c:v>
                </c:pt>
                <c:pt idx="5">
                  <c:v>85.713778512166726</c:v>
                </c:pt>
                <c:pt idx="6">
                  <c:v>81.88828087562166</c:v>
                </c:pt>
                <c:pt idx="7">
                  <c:v>82.786022134541838</c:v>
                </c:pt>
                <c:pt idx="8">
                  <c:v>88.953522686859259</c:v>
                </c:pt>
                <c:pt idx="9">
                  <c:v>84.638374328177804</c:v>
                </c:pt>
                <c:pt idx="10">
                  <c:v>74.73704003702106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1084800"/>
        <c:axId val="324917440"/>
      </c:barChart>
      <c:catAx>
        <c:axId val="33108480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4917440"/>
        <c:crosses val="autoZero"/>
        <c:auto val="1"/>
        <c:lblAlgn val="ctr"/>
        <c:lblOffset val="100"/>
        <c:noMultiLvlLbl val="0"/>
      </c:catAx>
      <c:valAx>
        <c:axId val="324917440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3108480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888774069599897"/>
          <c:y val="0.19481139053167745"/>
          <c:w val="0.66111225930400108"/>
          <c:h val="0.7743337241329673"/>
        </c:manualLayout>
      </c:layout>
      <c:barChart>
        <c:barDir val="bar"/>
        <c:grouping val="stacked"/>
        <c:varyColors val="0"/>
        <c:ser>
          <c:idx val="8"/>
          <c:order val="0"/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Sheet1!$A$1:$A$12</c:f>
              <c:strCache>
                <c:ptCount val="12"/>
                <c:pt idx="0">
                  <c:v> </c:v>
                </c:pt>
                <c:pt idx="1">
                  <c:v>tehetség felmérési lehetőség</c:v>
                </c:pt>
                <c:pt idx="2">
                  <c:v>pályázati lehetőségek</c:v>
                </c:pt>
                <c:pt idx="3">
                  <c:v>szakkörök, tanfolyamok finanszírozása*</c:v>
                </c:pt>
                <c:pt idx="4">
                  <c:v>szereplési lehetőségek</c:v>
                </c:pt>
                <c:pt idx="5">
                  <c:v>informálódási lehetőség nyújtása</c:v>
                </c:pt>
                <c:pt idx="6">
                  <c:v>tehetségfejlesztő táborok finanszírozása</c:v>
                </c:pt>
                <c:pt idx="7">
                  <c:v>pénzbeli támogatás nyújtása</c:v>
                </c:pt>
                <c:pt idx="8">
                  <c:v>szaktanácsadás</c:v>
                </c:pt>
                <c:pt idx="9">
                  <c:v>vállalati szponzorálási lehetőségek</c:v>
                </c:pt>
                <c:pt idx="10">
                  <c:v>pedagógusok továbbképzésének finanszírozása</c:v>
                </c:pt>
                <c:pt idx="11">
                  <c:v>gyerek szállítása külön foglalkozásra</c:v>
                </c:pt>
              </c:strCache>
            </c:strRef>
          </c:cat>
          <c:val>
            <c:numRef>
              <c:f>Sheet1!$B$1:$B$12</c:f>
              <c:numCache>
                <c:formatCode>0</c:formatCode>
                <c:ptCount val="12"/>
                <c:pt idx="0" formatCode="General">
                  <c:v>0</c:v>
                </c:pt>
                <c:pt idx="1">
                  <c:v>85.612710876430356</c:v>
                </c:pt>
                <c:pt idx="2">
                  <c:v>84.365241117594692</c:v>
                </c:pt>
                <c:pt idx="3">
                  <c:v>88.96873490458529</c:v>
                </c:pt>
                <c:pt idx="4">
                  <c:v>72.337719776552433</c:v>
                </c:pt>
                <c:pt idx="5">
                  <c:v>82.622311344160011</c:v>
                </c:pt>
                <c:pt idx="6">
                  <c:v>82.324105725758585</c:v>
                </c:pt>
                <c:pt idx="7">
                  <c:v>67.159937163958062</c:v>
                </c:pt>
                <c:pt idx="8">
                  <c:v>80.573063549969319</c:v>
                </c:pt>
                <c:pt idx="9">
                  <c:v>72.670660402377422</c:v>
                </c:pt>
                <c:pt idx="10">
                  <c:v>75.804384298087541</c:v>
                </c:pt>
                <c:pt idx="11">
                  <c:v>64.523773760486165</c:v>
                </c:pt>
              </c:numCache>
            </c:numRef>
          </c:val>
        </c:ser>
        <c:ser>
          <c:idx val="0"/>
          <c:order val="1"/>
          <c:spPr>
            <a:noFill/>
            <a:ln w="25527">
              <a:noFill/>
            </a:ln>
          </c:spPr>
          <c:invertIfNegative val="0"/>
          <c:cat>
            <c:strRef>
              <c:f>Sheet1!$A$1:$A$12</c:f>
              <c:strCache>
                <c:ptCount val="12"/>
                <c:pt idx="0">
                  <c:v> </c:v>
                </c:pt>
                <c:pt idx="1">
                  <c:v>tehetség felmérési lehetőség</c:v>
                </c:pt>
                <c:pt idx="2">
                  <c:v>pályázati lehetőségek</c:v>
                </c:pt>
                <c:pt idx="3">
                  <c:v>szakkörök, tanfolyamok finanszírozása*</c:v>
                </c:pt>
                <c:pt idx="4">
                  <c:v>szereplési lehetőségek</c:v>
                </c:pt>
                <c:pt idx="5">
                  <c:v>informálódási lehetőség nyújtása</c:v>
                </c:pt>
                <c:pt idx="6">
                  <c:v>tehetségfejlesztő táborok finanszírozása</c:v>
                </c:pt>
                <c:pt idx="7">
                  <c:v>pénzbeli támogatás nyújtása</c:v>
                </c:pt>
                <c:pt idx="8">
                  <c:v>szaktanácsadás</c:v>
                </c:pt>
                <c:pt idx="9">
                  <c:v>vállalati szponzorálási lehetőségek</c:v>
                </c:pt>
                <c:pt idx="10">
                  <c:v>pedagógusok továbbképzésének finanszírozása</c:v>
                </c:pt>
                <c:pt idx="11">
                  <c:v>gyerek szállítása külön foglalkozásra</c:v>
                </c:pt>
              </c:strCache>
            </c:strRef>
          </c:cat>
          <c:val>
            <c:numRef>
              <c:f>Sheet1!$C$1:$C$12</c:f>
              <c:numCache>
                <c:formatCode>0</c:formatCode>
                <c:ptCount val="12"/>
                <c:pt idx="0" formatCode="General">
                  <c:v>0</c:v>
                </c:pt>
                <c:pt idx="1">
                  <c:v>13.356024028154934</c:v>
                </c:pt>
                <c:pt idx="2">
                  <c:v>14.603493786990597</c:v>
                </c:pt>
                <c:pt idx="3">
                  <c:v>10</c:v>
                </c:pt>
                <c:pt idx="4">
                  <c:v>26.631015128032857</c:v>
                </c:pt>
                <c:pt idx="5">
                  <c:v>16.346423560425279</c:v>
                </c:pt>
                <c:pt idx="6">
                  <c:v>16.644629178826705</c:v>
                </c:pt>
                <c:pt idx="7">
                  <c:v>31.808797740627227</c:v>
                </c:pt>
                <c:pt idx="8">
                  <c:v>18.39567135461597</c:v>
                </c:pt>
                <c:pt idx="9">
                  <c:v>26.298074502207868</c:v>
                </c:pt>
                <c:pt idx="10">
                  <c:v>23.164350606497749</c:v>
                </c:pt>
                <c:pt idx="11">
                  <c:v>34.444961144099125</c:v>
                </c:pt>
              </c:numCache>
            </c:numRef>
          </c:val>
        </c:ser>
        <c:ser>
          <c:idx val="1"/>
          <c:order val="2"/>
          <c:spPr>
            <a:solidFill>
              <a:srgbClr val="F7911E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Sheet1!$A$1:$A$12</c:f>
              <c:strCache>
                <c:ptCount val="12"/>
                <c:pt idx="0">
                  <c:v> </c:v>
                </c:pt>
                <c:pt idx="1">
                  <c:v>tehetség felmérési lehetőség</c:v>
                </c:pt>
                <c:pt idx="2">
                  <c:v>pályázati lehetőségek</c:v>
                </c:pt>
                <c:pt idx="3">
                  <c:v>szakkörök, tanfolyamok finanszírozása*</c:v>
                </c:pt>
                <c:pt idx="4">
                  <c:v>szereplési lehetőségek</c:v>
                </c:pt>
                <c:pt idx="5">
                  <c:v>informálódási lehetőség nyújtása</c:v>
                </c:pt>
                <c:pt idx="6">
                  <c:v>tehetségfejlesztő táborok finanszírozása</c:v>
                </c:pt>
                <c:pt idx="7">
                  <c:v>pénzbeli támogatás nyújtása</c:v>
                </c:pt>
                <c:pt idx="8">
                  <c:v>szaktanácsadás</c:v>
                </c:pt>
                <c:pt idx="9">
                  <c:v>vállalati szponzorálási lehetőségek</c:v>
                </c:pt>
                <c:pt idx="10">
                  <c:v>pedagógusok továbbképzésének finanszírozása</c:v>
                </c:pt>
                <c:pt idx="11">
                  <c:v>gyerek szállítása külön foglalkozásra</c:v>
                </c:pt>
              </c:strCache>
            </c:strRef>
          </c:cat>
          <c:val>
            <c:numRef>
              <c:f>Sheet1!$D$1:$D$12</c:f>
              <c:numCache>
                <c:formatCode>0</c:formatCode>
                <c:ptCount val="12"/>
                <c:pt idx="0" formatCode="General">
                  <c:v>0</c:v>
                </c:pt>
                <c:pt idx="1">
                  <c:v>90.350430734676308</c:v>
                </c:pt>
                <c:pt idx="2">
                  <c:v>89.509108928158454</c:v>
                </c:pt>
                <c:pt idx="3">
                  <c:v>94.274528419791295</c:v>
                </c:pt>
                <c:pt idx="4">
                  <c:v>85.680641045370692</c:v>
                </c:pt>
                <c:pt idx="5">
                  <c:v>83.220667188594334</c:v>
                </c:pt>
                <c:pt idx="6">
                  <c:v>84.212545886044381</c:v>
                </c:pt>
                <c:pt idx="7">
                  <c:v>82.451099866196358</c:v>
                </c:pt>
                <c:pt idx="8">
                  <c:v>84.723525958257071</c:v>
                </c:pt>
                <c:pt idx="9">
                  <c:v>74.564406170214752</c:v>
                </c:pt>
                <c:pt idx="10">
                  <c:v>81.594682160182359</c:v>
                </c:pt>
                <c:pt idx="11">
                  <c:v>65.570561828688426</c:v>
                </c:pt>
              </c:numCache>
            </c:numRef>
          </c:val>
        </c:ser>
        <c:ser>
          <c:idx val="2"/>
          <c:order val="3"/>
          <c:spPr>
            <a:noFill/>
          </c:spPr>
          <c:invertIfNegative val="0"/>
          <c:cat>
            <c:strRef>
              <c:f>Sheet1!$A$1:$A$12</c:f>
              <c:strCache>
                <c:ptCount val="12"/>
                <c:pt idx="0">
                  <c:v> </c:v>
                </c:pt>
                <c:pt idx="1">
                  <c:v>tehetség felmérési lehetőség</c:v>
                </c:pt>
                <c:pt idx="2">
                  <c:v>pályázati lehetőségek</c:v>
                </c:pt>
                <c:pt idx="3">
                  <c:v>szakkörök, tanfolyamok finanszírozása*</c:v>
                </c:pt>
                <c:pt idx="4">
                  <c:v>szereplési lehetőségek</c:v>
                </c:pt>
                <c:pt idx="5">
                  <c:v>informálódási lehetőség nyújtása</c:v>
                </c:pt>
                <c:pt idx="6">
                  <c:v>tehetségfejlesztő táborok finanszírozása</c:v>
                </c:pt>
                <c:pt idx="7">
                  <c:v>pénzbeli támogatás nyújtása</c:v>
                </c:pt>
                <c:pt idx="8">
                  <c:v>szaktanácsadás</c:v>
                </c:pt>
                <c:pt idx="9">
                  <c:v>vállalati szponzorálási lehetőségek</c:v>
                </c:pt>
                <c:pt idx="10">
                  <c:v>pedagógusok továbbképzésének finanszírozása</c:v>
                </c:pt>
                <c:pt idx="11">
                  <c:v>gyerek szállítása külön foglalkozásra</c:v>
                </c:pt>
              </c:strCache>
            </c:strRef>
          </c:cat>
          <c:val>
            <c:numRef>
              <c:f>Sheet1!$E$1:$E$12</c:f>
              <c:numCache>
                <c:formatCode>0</c:formatCode>
                <c:ptCount val="12"/>
                <c:pt idx="0" formatCode="General">
                  <c:v>0</c:v>
                </c:pt>
                <c:pt idx="1">
                  <c:v>13.924097685114987</c:v>
                </c:pt>
                <c:pt idx="2">
                  <c:v>14.765419491632841</c:v>
                </c:pt>
                <c:pt idx="3">
                  <c:v>10</c:v>
                </c:pt>
                <c:pt idx="4">
                  <c:v>18.593887374420603</c:v>
                </c:pt>
                <c:pt idx="5">
                  <c:v>21.053861231196962</c:v>
                </c:pt>
                <c:pt idx="6">
                  <c:v>20.061982533746914</c:v>
                </c:pt>
                <c:pt idx="7">
                  <c:v>21.823428553594937</c:v>
                </c:pt>
                <c:pt idx="8">
                  <c:v>19.551002461534225</c:v>
                </c:pt>
                <c:pt idx="9">
                  <c:v>29.710122249576543</c:v>
                </c:pt>
                <c:pt idx="10">
                  <c:v>22.679846259608937</c:v>
                </c:pt>
                <c:pt idx="11">
                  <c:v>38.703966591102869</c:v>
                </c:pt>
              </c:numCache>
            </c:numRef>
          </c:val>
        </c:ser>
        <c:ser>
          <c:idx val="3"/>
          <c:order val="4"/>
          <c:invertIfNegative val="0"/>
          <c:dLbls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Sheet1!$A$1:$A$12</c:f>
              <c:strCache>
                <c:ptCount val="12"/>
                <c:pt idx="0">
                  <c:v> </c:v>
                </c:pt>
                <c:pt idx="1">
                  <c:v>tehetség felmérési lehetőség</c:v>
                </c:pt>
                <c:pt idx="2">
                  <c:v>pályázati lehetőségek</c:v>
                </c:pt>
                <c:pt idx="3">
                  <c:v>szakkörök, tanfolyamok finanszírozása*</c:v>
                </c:pt>
                <c:pt idx="4">
                  <c:v>szereplési lehetőségek</c:v>
                </c:pt>
                <c:pt idx="5">
                  <c:v>informálódási lehetőség nyújtása</c:v>
                </c:pt>
                <c:pt idx="6">
                  <c:v>tehetségfejlesztő táborok finanszírozása</c:v>
                </c:pt>
                <c:pt idx="7">
                  <c:v>pénzbeli támogatás nyújtása</c:v>
                </c:pt>
                <c:pt idx="8">
                  <c:v>szaktanácsadás</c:v>
                </c:pt>
                <c:pt idx="9">
                  <c:v>vállalati szponzorálási lehetőségek</c:v>
                </c:pt>
                <c:pt idx="10">
                  <c:v>pedagógusok továbbképzésének finanszírozása</c:v>
                </c:pt>
                <c:pt idx="11">
                  <c:v>gyerek szállítása külön foglalkozásra</c:v>
                </c:pt>
              </c:strCache>
            </c:strRef>
          </c:cat>
          <c:val>
            <c:numRef>
              <c:f>Sheet1!$F$1:$F$12</c:f>
              <c:numCache>
                <c:formatCode>0</c:formatCode>
                <c:ptCount val="12"/>
                <c:pt idx="0" formatCode="General">
                  <c:v>0</c:v>
                </c:pt>
                <c:pt idx="1">
                  <c:v>84.860209570045072</c:v>
                </c:pt>
                <c:pt idx="2">
                  <c:v>81.176399978558024</c:v>
                </c:pt>
                <c:pt idx="3">
                  <c:v>89.883657345485162</c:v>
                </c:pt>
                <c:pt idx="4">
                  <c:v>78.067509331204391</c:v>
                </c:pt>
                <c:pt idx="5">
                  <c:v>81.091509048628225</c:v>
                </c:pt>
                <c:pt idx="6">
                  <c:v>81.931267233094715</c:v>
                </c:pt>
                <c:pt idx="7">
                  <c:v>76.518183387894894</c:v>
                </c:pt>
                <c:pt idx="8">
                  <c:v>73.047114359132266</c:v>
                </c:pt>
                <c:pt idx="9">
                  <c:v>71.080388598294491</c:v>
                </c:pt>
                <c:pt idx="10">
                  <c:v>70.397231440812078</c:v>
                </c:pt>
                <c:pt idx="11">
                  <c:v>66.595666648112115</c:v>
                </c:pt>
              </c:numCache>
            </c:numRef>
          </c:val>
        </c:ser>
        <c:ser>
          <c:idx val="4"/>
          <c:order val="5"/>
          <c:spPr>
            <a:noFill/>
          </c:spPr>
          <c:invertIfNegative val="0"/>
          <c:cat>
            <c:strRef>
              <c:f>Sheet1!$A$1:$A$12</c:f>
              <c:strCache>
                <c:ptCount val="12"/>
                <c:pt idx="0">
                  <c:v> </c:v>
                </c:pt>
                <c:pt idx="1">
                  <c:v>tehetség felmérési lehetőség</c:v>
                </c:pt>
                <c:pt idx="2">
                  <c:v>pályázati lehetőségek</c:v>
                </c:pt>
                <c:pt idx="3">
                  <c:v>szakkörök, tanfolyamok finanszírozása*</c:v>
                </c:pt>
                <c:pt idx="4">
                  <c:v>szereplési lehetőségek</c:v>
                </c:pt>
                <c:pt idx="5">
                  <c:v>informálódási lehetőség nyújtása</c:v>
                </c:pt>
                <c:pt idx="6">
                  <c:v>tehetségfejlesztő táborok finanszírozása</c:v>
                </c:pt>
                <c:pt idx="7">
                  <c:v>pénzbeli támogatás nyújtása</c:v>
                </c:pt>
                <c:pt idx="8">
                  <c:v>szaktanácsadás</c:v>
                </c:pt>
                <c:pt idx="9">
                  <c:v>vállalati szponzorálási lehetőségek</c:v>
                </c:pt>
                <c:pt idx="10">
                  <c:v>pedagógusok továbbképzésének finanszírozása</c:v>
                </c:pt>
                <c:pt idx="11">
                  <c:v>gyerek szállítása külön foglalkozásra</c:v>
                </c:pt>
              </c:strCache>
            </c:strRef>
          </c:cat>
          <c:val>
            <c:numRef>
              <c:f>Sheet1!$G$1:$G$12</c:f>
              <c:numCache>
                <c:formatCode>0</c:formatCode>
                <c:ptCount val="12"/>
                <c:pt idx="1">
                  <c:v>15.02344777544009</c:v>
                </c:pt>
                <c:pt idx="2">
                  <c:v>18.707257366927138</c:v>
                </c:pt>
                <c:pt idx="3">
                  <c:v>10</c:v>
                </c:pt>
                <c:pt idx="4">
                  <c:v>21.81614801428077</c:v>
                </c:pt>
                <c:pt idx="5">
                  <c:v>18.792148296856936</c:v>
                </c:pt>
                <c:pt idx="6">
                  <c:v>17.952390112390447</c:v>
                </c:pt>
                <c:pt idx="7">
                  <c:v>23.365473957590268</c:v>
                </c:pt>
                <c:pt idx="8">
                  <c:v>26.836542986352896</c:v>
                </c:pt>
                <c:pt idx="9">
                  <c:v>28.803268747190671</c:v>
                </c:pt>
                <c:pt idx="10">
                  <c:v>29.486425904673084</c:v>
                </c:pt>
                <c:pt idx="11">
                  <c:v>33.287990697373047</c:v>
                </c:pt>
              </c:numCache>
            </c:numRef>
          </c:val>
        </c:ser>
        <c:ser>
          <c:idx val="5"/>
          <c:order val="6"/>
          <c:invertIfNegative val="0"/>
          <c:dLbls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Sheet1!$A$1:$A$12</c:f>
              <c:strCache>
                <c:ptCount val="12"/>
                <c:pt idx="0">
                  <c:v> </c:v>
                </c:pt>
                <c:pt idx="1">
                  <c:v>tehetség felmérési lehetőség</c:v>
                </c:pt>
                <c:pt idx="2">
                  <c:v>pályázati lehetőségek</c:v>
                </c:pt>
                <c:pt idx="3">
                  <c:v>szakkörök, tanfolyamok finanszírozása*</c:v>
                </c:pt>
                <c:pt idx="4">
                  <c:v>szereplési lehetőségek</c:v>
                </c:pt>
                <c:pt idx="5">
                  <c:v>informálódási lehetőség nyújtása</c:v>
                </c:pt>
                <c:pt idx="6">
                  <c:v>tehetségfejlesztő táborok finanszírozása</c:v>
                </c:pt>
                <c:pt idx="7">
                  <c:v>pénzbeli támogatás nyújtása</c:v>
                </c:pt>
                <c:pt idx="8">
                  <c:v>szaktanácsadás</c:v>
                </c:pt>
                <c:pt idx="9">
                  <c:v>vállalati szponzorálási lehetőségek</c:v>
                </c:pt>
                <c:pt idx="10">
                  <c:v>pedagógusok továbbképzésének finanszírozása</c:v>
                </c:pt>
                <c:pt idx="11">
                  <c:v>gyerek szállítása külön foglalkozásra</c:v>
                </c:pt>
              </c:strCache>
            </c:strRef>
          </c:cat>
          <c:val>
            <c:numRef>
              <c:f>Sheet1!$H$1:$H$12</c:f>
              <c:numCache>
                <c:formatCode>0</c:formatCode>
                <c:ptCount val="12"/>
                <c:pt idx="0" formatCode="General">
                  <c:v>0</c:v>
                </c:pt>
                <c:pt idx="1">
                  <c:v>89.083357645583547</c:v>
                </c:pt>
                <c:pt idx="2">
                  <c:v>85.999745235396048</c:v>
                </c:pt>
                <c:pt idx="3">
                  <c:v>90.471051262349363</c:v>
                </c:pt>
                <c:pt idx="4">
                  <c:v>82.761565396051878</c:v>
                </c:pt>
                <c:pt idx="5">
                  <c:v>86.376733795350447</c:v>
                </c:pt>
                <c:pt idx="6">
                  <c:v>81.722882638007803</c:v>
                </c:pt>
                <c:pt idx="7">
                  <c:v>76.859641496105823</c:v>
                </c:pt>
                <c:pt idx="8">
                  <c:v>80.551409921097957</c:v>
                </c:pt>
                <c:pt idx="9">
                  <c:v>72.569041153221121</c:v>
                </c:pt>
                <c:pt idx="10">
                  <c:v>71.98246750790841</c:v>
                </c:pt>
                <c:pt idx="11">
                  <c:v>65.889921716015181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3453312"/>
        <c:axId val="324925632"/>
      </c:barChart>
      <c:catAx>
        <c:axId val="33345331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4925632"/>
        <c:crosses val="autoZero"/>
        <c:auto val="1"/>
        <c:lblAlgn val="ctr"/>
        <c:lblOffset val="100"/>
        <c:noMultiLvlLbl val="0"/>
      </c:catAx>
      <c:valAx>
        <c:axId val="324925632"/>
        <c:scaling>
          <c:orientation val="minMax"/>
          <c:max val="450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345331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5158404726618917"/>
          <c:y val="0.19481139053167745"/>
          <c:w val="0.54657422482705809"/>
          <c:h val="0.69990128030836374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éves, tehetségesnek tartott gyereke van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Sheet1!$A$2:$A$10</c:f>
              <c:strCache>
                <c:ptCount val="9"/>
                <c:pt idx="0">
                  <c:v>dicséret, bíztatás a tehetségét segítő szakembertől</c:v>
                </c:pt>
                <c:pt idx="1">
                  <c:v>dicséret a családtól</c:v>
                </c:pt>
                <c:pt idx="2">
                  <c:v>tanár/edző elismerése</c:v>
                </c:pt>
                <c:pt idx="3">
                  <c:v>maradandót alkot</c:v>
                </c:pt>
                <c:pt idx="4">
                  <c:v>verseny megnyerése</c:v>
                </c:pt>
                <c:pt idx="5">
                  <c:v>kortársak elismerése</c:v>
                </c:pt>
                <c:pt idx="6">
                  <c:v>kitüntetés</c:v>
                </c:pt>
                <c:pt idx="7">
                  <c:v>közszereplés (pl. megjelenés a TV-ben)</c:v>
                </c:pt>
                <c:pt idx="8">
                  <c:v>pénzjutalom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93.262213625870501</c:v>
                </c:pt>
                <c:pt idx="1">
                  <c:v>94.596697218659543</c:v>
                </c:pt>
                <c:pt idx="2">
                  <c:v>90.054888909494068</c:v>
                </c:pt>
                <c:pt idx="3">
                  <c:v>85.811411170773681</c:v>
                </c:pt>
                <c:pt idx="4">
                  <c:v>86.122207726717079</c:v>
                </c:pt>
                <c:pt idx="5">
                  <c:v>84.070640877455489</c:v>
                </c:pt>
                <c:pt idx="6">
                  <c:v>75.143252479589179</c:v>
                </c:pt>
                <c:pt idx="7">
                  <c:v>53.051029151373839</c:v>
                </c:pt>
                <c:pt idx="8">
                  <c:v>53.954927017871995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3541888"/>
        <c:axId val="333226560"/>
      </c:barChart>
      <c:catAx>
        <c:axId val="33354188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33226560"/>
        <c:crosses val="autoZero"/>
        <c:auto val="1"/>
        <c:lblAlgn val="ctr"/>
        <c:lblOffset val="100"/>
        <c:noMultiLvlLbl val="0"/>
      </c:catAx>
      <c:valAx>
        <c:axId val="33322656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354188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0559130592063261"/>
          <c:y val="0.19183409277869326"/>
          <c:w val="0.68356749059718669"/>
          <c:h val="0.69990128030836374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Sheet1!$B$1:$B$2</c:f>
              <c:strCache>
                <c:ptCount val="1"/>
                <c:pt idx="0">
                  <c:v>Teljes minta 15-19 éves fiatal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7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6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19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22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25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Sheet1!$A$3:$A$28</c:f>
              <c:strCache>
                <c:ptCount val="25"/>
                <c:pt idx="0">
                  <c:v>dicséret, bíztatás a tehetségét segítő szakembertől</c:v>
                </c:pt>
                <c:pt idx="3">
                  <c:v>dicséret a családtól</c:v>
                </c:pt>
                <c:pt idx="6">
                  <c:v>tanár/edző elismerése</c:v>
                </c:pt>
                <c:pt idx="9">
                  <c:v>maradandót alkot</c:v>
                </c:pt>
                <c:pt idx="12">
                  <c:v>verseny megnyerése</c:v>
                </c:pt>
                <c:pt idx="15">
                  <c:v>kortársak elismerése</c:v>
                </c:pt>
                <c:pt idx="18">
                  <c:v>kitüntetés</c:v>
                </c:pt>
                <c:pt idx="21">
                  <c:v>közszereplés (pl. megjelenés a TV-ben)</c:v>
                </c:pt>
                <c:pt idx="24">
                  <c:v>pénzjutalom</c:v>
                </c:pt>
              </c:strCache>
            </c:strRef>
          </c:cat>
          <c:val>
            <c:numRef>
              <c:f>Sheet1!$B$3:$B$28</c:f>
              <c:numCache>
                <c:formatCode>General</c:formatCode>
                <c:ptCount val="26"/>
                <c:pt idx="0">
                  <c:v>90.115467359931358</c:v>
                </c:pt>
                <c:pt idx="1">
                  <c:v>89.8</c:v>
                </c:pt>
                <c:pt idx="3">
                  <c:v>89.946962211829799</c:v>
                </c:pt>
                <c:pt idx="4">
                  <c:v>91.1</c:v>
                </c:pt>
                <c:pt idx="6">
                  <c:v>82.450205965764667</c:v>
                </c:pt>
                <c:pt idx="7">
                  <c:v>84.6</c:v>
                </c:pt>
                <c:pt idx="9">
                  <c:v>75.767357185017161</c:v>
                </c:pt>
                <c:pt idx="12">
                  <c:v>80.772714340991584</c:v>
                </c:pt>
                <c:pt idx="13">
                  <c:v>78.599999999999994</c:v>
                </c:pt>
                <c:pt idx="15">
                  <c:v>76.910528469514247</c:v>
                </c:pt>
                <c:pt idx="16">
                  <c:v>76.3</c:v>
                </c:pt>
                <c:pt idx="18">
                  <c:v>70.399565237274004</c:v>
                </c:pt>
                <c:pt idx="19">
                  <c:v>73.900000000000006</c:v>
                </c:pt>
                <c:pt idx="21">
                  <c:v>40.12453194000593</c:v>
                </c:pt>
                <c:pt idx="22">
                  <c:v>47.1</c:v>
                </c:pt>
                <c:pt idx="24">
                  <c:v>36.463699991022921</c:v>
                </c:pt>
                <c:pt idx="25">
                  <c:v>35.5</c:v>
                </c:pt>
              </c:numCache>
            </c:numRef>
          </c:val>
        </c:ser>
        <c:ser>
          <c:idx val="0"/>
          <c:order val="1"/>
          <c:tx>
            <c:strRef>
              <c:f>Sheet1!$C$1:$C$2</c:f>
              <c:strCache>
                <c:ptCount val="1"/>
                <c:pt idx="0">
                  <c:v>köz1 köz1</c:v>
                </c:pt>
              </c:strCache>
            </c:strRef>
          </c:tx>
          <c:spPr>
            <a:noFill/>
          </c:spPr>
          <c:invertIfNegative val="0"/>
          <c:cat>
            <c:strRef>
              <c:f>Sheet1!$A$3:$A$28</c:f>
              <c:strCache>
                <c:ptCount val="25"/>
                <c:pt idx="0">
                  <c:v>dicséret, bíztatás a tehetségét segítő szakembertől</c:v>
                </c:pt>
                <c:pt idx="3">
                  <c:v>dicséret a családtól</c:v>
                </c:pt>
                <c:pt idx="6">
                  <c:v>tanár/edző elismerése</c:v>
                </c:pt>
                <c:pt idx="9">
                  <c:v>maradandót alkot</c:v>
                </c:pt>
                <c:pt idx="12">
                  <c:v>verseny megnyerése</c:v>
                </c:pt>
                <c:pt idx="15">
                  <c:v>kortársak elismerése</c:v>
                </c:pt>
                <c:pt idx="18">
                  <c:v>kitüntetés</c:v>
                </c:pt>
                <c:pt idx="21">
                  <c:v>közszereplés (pl. megjelenés a TV-ben)</c:v>
                </c:pt>
                <c:pt idx="24">
                  <c:v>pénzjutalom</c:v>
                </c:pt>
              </c:strCache>
            </c:strRef>
          </c:cat>
          <c:val>
            <c:numRef>
              <c:f>Sheet1!$C$3:$C$28</c:f>
              <c:numCache>
                <c:formatCode>General</c:formatCode>
                <c:ptCount val="26"/>
                <c:pt idx="0">
                  <c:v>9.8845326400686204</c:v>
                </c:pt>
                <c:pt idx="1">
                  <c:v>10.200000000000003</c:v>
                </c:pt>
                <c:pt idx="3">
                  <c:v>10.053037788170204</c:v>
                </c:pt>
                <c:pt idx="4">
                  <c:v>8.9000000000000057</c:v>
                </c:pt>
                <c:pt idx="6">
                  <c:v>17.549794034235351</c:v>
                </c:pt>
                <c:pt idx="7">
                  <c:v>15.400000000000006</c:v>
                </c:pt>
                <c:pt idx="9">
                  <c:v>24.232642814982867</c:v>
                </c:pt>
                <c:pt idx="10">
                  <c:v>100</c:v>
                </c:pt>
                <c:pt idx="12">
                  <c:v>19.227285659008391</c:v>
                </c:pt>
                <c:pt idx="13">
                  <c:v>21.400000000000006</c:v>
                </c:pt>
                <c:pt idx="15">
                  <c:v>23.089471530485785</c:v>
                </c:pt>
                <c:pt idx="16">
                  <c:v>23.700000000000003</c:v>
                </c:pt>
                <c:pt idx="18">
                  <c:v>29.600434762725989</c:v>
                </c:pt>
                <c:pt idx="19">
                  <c:v>26.099999999999987</c:v>
                </c:pt>
                <c:pt idx="21">
                  <c:v>59.875468059994091</c:v>
                </c:pt>
                <c:pt idx="22">
                  <c:v>52.9</c:v>
                </c:pt>
                <c:pt idx="24">
                  <c:v>63.536300008977094</c:v>
                </c:pt>
                <c:pt idx="25">
                  <c:v>64.5</c:v>
                </c:pt>
              </c:numCache>
            </c:numRef>
          </c:val>
        </c:ser>
        <c:ser>
          <c:idx val="1"/>
          <c:order val="2"/>
          <c:tx>
            <c:strRef>
              <c:f>Sheet1!$D$1:$D$2</c:f>
              <c:strCache>
                <c:ptCount val="1"/>
                <c:pt idx="0">
                  <c:v>6-19 éves, tehetségesnek tartott gyereke van 18-59 évesek</c:v>
                </c:pt>
              </c:strCache>
            </c:strRef>
          </c:tx>
          <c:invertIfNegative val="0"/>
          <c:dPt>
            <c:idx val="1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4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7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13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16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19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22"/>
            <c:invertIfNegative val="0"/>
            <c:bubble3D val="0"/>
            <c:spPr>
              <a:solidFill>
                <a:srgbClr val="F7911E"/>
              </a:solidFill>
            </c:spPr>
          </c:dPt>
          <c:dPt>
            <c:idx val="25"/>
            <c:invertIfNegative val="0"/>
            <c:bubble3D val="0"/>
            <c:spPr>
              <a:solidFill>
                <a:srgbClr val="F7911E"/>
              </a:solidFill>
            </c:spPr>
          </c:dPt>
          <c:dLbls>
            <c:dLbl>
              <c:idx val="6"/>
              <c:numFmt formatCode="#,##0" sourceLinked="0"/>
              <c:spPr>
                <a:ln w="19050">
                  <a:solidFill>
                    <a:srgbClr val="C0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8"/>
              <c:numFmt formatCode="#,##0" sourceLinked="0"/>
              <c:spPr>
                <a:ln w="19050">
                  <a:solidFill>
                    <a:srgbClr val="C00000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4"/>
              <c:numFmt formatCode="#,##0" sourceLinked="0"/>
              <c:spPr>
                <a:ln w="19050">
                  <a:solidFill>
                    <a:srgbClr val="145D04"/>
                  </a:solidFill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Sheet1!$A$3:$A$28</c:f>
              <c:strCache>
                <c:ptCount val="25"/>
                <c:pt idx="0">
                  <c:v>dicséret, bíztatás a tehetségét segítő szakembertől</c:v>
                </c:pt>
                <c:pt idx="3">
                  <c:v>dicséret a családtól</c:v>
                </c:pt>
                <c:pt idx="6">
                  <c:v>tanár/edző elismerése</c:v>
                </c:pt>
                <c:pt idx="9">
                  <c:v>maradandót alkot</c:v>
                </c:pt>
                <c:pt idx="12">
                  <c:v>verseny megnyerése</c:v>
                </c:pt>
                <c:pt idx="15">
                  <c:v>kortársak elismerése</c:v>
                </c:pt>
                <c:pt idx="18">
                  <c:v>kitüntetés</c:v>
                </c:pt>
                <c:pt idx="21">
                  <c:v>közszereplés (pl. megjelenés a TV-ben)</c:v>
                </c:pt>
                <c:pt idx="24">
                  <c:v>pénzjutalom</c:v>
                </c:pt>
              </c:strCache>
            </c:strRef>
          </c:cat>
          <c:val>
            <c:numRef>
              <c:f>Sheet1!$D$3:$D$28</c:f>
              <c:numCache>
                <c:formatCode>General</c:formatCode>
                <c:ptCount val="26"/>
                <c:pt idx="0">
                  <c:v>90.405730692387607</c:v>
                </c:pt>
                <c:pt idx="1">
                  <c:v>91</c:v>
                </c:pt>
                <c:pt idx="3">
                  <c:v>90.22247720070537</c:v>
                </c:pt>
                <c:pt idx="4">
                  <c:v>91</c:v>
                </c:pt>
                <c:pt idx="6">
                  <c:v>87.184707074755167</c:v>
                </c:pt>
                <c:pt idx="7">
                  <c:v>90</c:v>
                </c:pt>
                <c:pt idx="9">
                  <c:v>82.111931905249207</c:v>
                </c:pt>
                <c:pt idx="12">
                  <c:v>84.785488230274353</c:v>
                </c:pt>
                <c:pt idx="13">
                  <c:v>82</c:v>
                </c:pt>
                <c:pt idx="15">
                  <c:v>80.723640951358334</c:v>
                </c:pt>
                <c:pt idx="16">
                  <c:v>82</c:v>
                </c:pt>
                <c:pt idx="18">
                  <c:v>73.032622266054148</c:v>
                </c:pt>
                <c:pt idx="19">
                  <c:v>77</c:v>
                </c:pt>
                <c:pt idx="21">
                  <c:v>53.173315469928056</c:v>
                </c:pt>
                <c:pt idx="22">
                  <c:v>51</c:v>
                </c:pt>
                <c:pt idx="24">
                  <c:v>55.838582721435117</c:v>
                </c:pt>
                <c:pt idx="25">
                  <c:v>38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33550080"/>
        <c:axId val="333228288"/>
      </c:barChart>
      <c:catAx>
        <c:axId val="33355008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800"/>
            </a:pPr>
            <a:endParaRPr lang="hu-HU"/>
          </a:p>
        </c:txPr>
        <c:crossAx val="333228288"/>
        <c:crosses val="autoZero"/>
        <c:auto val="1"/>
        <c:lblAlgn val="ctr"/>
        <c:lblOffset val="100"/>
        <c:noMultiLvlLbl val="0"/>
      </c:catAx>
      <c:valAx>
        <c:axId val="3332282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355008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2593634853223955E-3"/>
          <c:y val="0.26670270511089733"/>
          <c:w val="0.43831431634148732"/>
          <c:h val="0.50858939278243365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chemeClr val="accent4"/>
            </a:solidFill>
          </c:spPr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Lbls>
            <c:dLbl>
              <c:idx val="0"/>
              <c:layout>
                <c:manualLayout>
                  <c:x val="-0.12533668714581719"/>
                  <c:y val="-0.11775712747870072"/>
                </c:manualLayout>
              </c:layout>
              <c:tx>
                <c:rich>
                  <a:bodyPr/>
                  <a:lstStyle/>
                  <a:p>
                    <a:pPr>
                      <a:defRPr sz="1600">
                        <a:solidFill>
                          <a:schemeClr val="bg1"/>
                        </a:solidFill>
                      </a:defRPr>
                    </a:pPr>
                    <a:r>
                      <a:rPr lang="en-US" dirty="0" smtClean="0"/>
                      <a:t>75</a:t>
                    </a:r>
                    <a:endParaRPr lang="en-US" dirty="0"/>
                  </a:p>
                </c:rich>
              </c:tx>
              <c:numFmt formatCode="0&quot;%&quot;" sourceLinked="0"/>
              <c:spPr/>
              <c:showLegendKey val="0"/>
              <c:showVal val="1"/>
              <c:showCatName val="0"/>
              <c:showSerName val="0"/>
              <c:showPercent val="1"/>
              <c:showBubbleSize val="0"/>
            </c:dLbl>
            <c:numFmt formatCode="0&quot;%&quot;" sourceLinked="0"/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Munka1!$A$2:$A$3</c:f>
              <c:strCache>
                <c:ptCount val="2"/>
                <c:pt idx="0">
                  <c:v>tehetséges</c:v>
                </c:pt>
                <c:pt idx="1">
                  <c:v>nem tehetséges</c:v>
                </c:pt>
              </c:strCache>
            </c:strRef>
          </c:cat>
          <c:val>
            <c:numRef>
              <c:f>Munka1!$B$2:$B$3</c:f>
              <c:numCache>
                <c:formatCode>0</c:formatCode>
                <c:ptCount val="2"/>
                <c:pt idx="0">
                  <c:v>74.518128586925656</c:v>
                </c:pt>
                <c:pt idx="1">
                  <c:v>25.481871413074355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0023182121988882"/>
          <c:y val="0.26012357370129502"/>
          <c:w val="0.5228053019983655"/>
          <c:h val="0.5118788319521722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chemeClr val="accent4"/>
            </a:solidFill>
          </c:spPr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</c:spPr>
          </c:dPt>
          <c:dLbls>
            <c:dLbl>
              <c:idx val="0"/>
              <c:layout>
                <c:manualLayout>
                  <c:x val="-0.18737209566727309"/>
                  <c:y val="-7.9188394204976753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Munka1!$A$2:$A$4</c:f>
              <c:strCache>
                <c:ptCount val="3"/>
                <c:pt idx="0">
                  <c:v>tehetséges</c:v>
                </c:pt>
                <c:pt idx="1">
                  <c:v>nem tehetséges</c:v>
                </c:pt>
                <c:pt idx="2">
                  <c:v>Nem tudja, nem válaszol</c:v>
                </c:pt>
              </c:strCache>
            </c:strRef>
          </c:cat>
          <c:val>
            <c:numRef>
              <c:f>Munka1!$B$2:$B$4</c:f>
              <c:numCache>
                <c:formatCode>0</c:formatCode>
                <c:ptCount val="3"/>
                <c:pt idx="0">
                  <c:v>67.308461286479954</c:v>
                </c:pt>
                <c:pt idx="1">
                  <c:v>12.50678468345</c:v>
                </c:pt>
                <c:pt idx="2">
                  <c:v>20.18475403007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</c:plotArea>
    <c:legend>
      <c:legendPos val="l"/>
      <c:layout>
        <c:manualLayout>
          <c:xMode val="edge"/>
          <c:yMode val="edge"/>
          <c:x val="3.2815859103687776E-2"/>
          <c:y val="0.20947410464238025"/>
          <c:w val="0.3207115012265036"/>
          <c:h val="0.47907525386640532"/>
        </c:manualLayout>
      </c:layout>
      <c:overlay val="0"/>
      <c:txPr>
        <a:bodyPr/>
        <a:lstStyle/>
        <a:p>
          <a:pPr>
            <a:defRPr sz="12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hu-HU" dirty="0" smtClean="0"/>
              <a:t>%</a:t>
            </a:r>
            <a:endParaRPr lang="hu-HU" dirty="0"/>
          </a:p>
        </c:rich>
      </c:tx>
      <c:layout>
        <c:manualLayout>
          <c:xMode val="edge"/>
          <c:yMode val="edge"/>
          <c:x val="0.91504481544451655"/>
          <c:y val="0.41979898317076597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5967437914230076"/>
          <c:y val="0.47765467706517217"/>
          <c:w val="0.40325620857699263"/>
          <c:h val="0.47660394883455215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Oszlop4</c:v>
                </c:pt>
              </c:strCache>
            </c:strRef>
          </c:tx>
          <c:spPr>
            <a:solidFill>
              <a:srgbClr val="3B0541">
                <a:lumMod val="90000"/>
                <a:lumOff val="10000"/>
              </a:srgbClr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Sheet1!$A$2:$A$7</c:f>
              <c:strCache>
                <c:ptCount val="6"/>
                <c:pt idx="0">
                  <c:v>nem tudtuk, hogy ebben lehet segítséget kérni és kapni</c:v>
                </c:pt>
                <c:pt idx="1">
                  <c:v>nem engedhetjük meg magunknak</c:v>
                </c:pt>
                <c:pt idx="2">
                  <c:v>nem tudtuk, hogy hova fordulhatnánk</c:v>
                </c:pt>
                <c:pt idx="3">
                  <c:v>nem fér bele  gyerek idejébe</c:v>
                </c:pt>
                <c:pt idx="4">
                  <c:v>rossz visszajelzéseket hallottunk</c:v>
                </c:pt>
                <c:pt idx="5">
                  <c:v>egyéb</c:v>
                </c:pt>
              </c:strCache>
            </c:strRef>
          </c:cat>
          <c:val>
            <c:numRef>
              <c:f>Sheet1!$B$2:$B$7</c:f>
              <c:numCache>
                <c:formatCode>0</c:formatCode>
                <c:ptCount val="6"/>
                <c:pt idx="0">
                  <c:v>31.393750969999999</c:v>
                </c:pt>
                <c:pt idx="1">
                  <c:v>26.734920060073993</c:v>
                </c:pt>
                <c:pt idx="2">
                  <c:v>20.783402934754541</c:v>
                </c:pt>
                <c:pt idx="3">
                  <c:v>7.9799403641236726</c:v>
                </c:pt>
                <c:pt idx="4">
                  <c:v>0.94246112118846281</c:v>
                </c:pt>
                <c:pt idx="5">
                  <c:v>23.521956186364804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5736832"/>
        <c:axId val="333233472"/>
      </c:barChart>
      <c:catAx>
        <c:axId val="33573683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800"/>
            </a:pPr>
            <a:endParaRPr lang="hu-HU"/>
          </a:p>
        </c:txPr>
        <c:crossAx val="333233472"/>
        <c:crosses val="autoZero"/>
        <c:auto val="1"/>
        <c:lblAlgn val="ctr"/>
        <c:lblOffset val="100"/>
        <c:noMultiLvlLbl val="0"/>
      </c:catAx>
      <c:valAx>
        <c:axId val="333233472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3573683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hu-HU" dirty="0" smtClean="0"/>
              <a:t>%</a:t>
            </a:r>
            <a:endParaRPr lang="hu-HU" dirty="0"/>
          </a:p>
        </c:rich>
      </c:tx>
      <c:layout>
        <c:manualLayout>
          <c:xMode val="edge"/>
          <c:yMode val="edge"/>
          <c:x val="0.89804240865342733"/>
          <c:y val="0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35108400092528441"/>
          <c:y val="1.4222408448052344E-3"/>
          <c:w val="0.58221102228527499"/>
          <c:h val="0.95283639324177061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Sheet1!$A$2:$A$10</c:f>
              <c:strCache>
                <c:ptCount val="9"/>
                <c:pt idx="0">
                  <c:v>igen, az iskolában</c:v>
                </c:pt>
                <c:pt idx="1">
                  <c:v>igen, sportegyesületben</c:v>
                </c:pt>
                <c:pt idx="2">
                  <c:v>igen, zeneiskolában vagy alapfokú művészeti oktatás keretében</c:v>
                </c:pt>
                <c:pt idx="3">
                  <c:v>igen, az interneten</c:v>
                </c:pt>
                <c:pt idx="4">
                  <c:v>igen, alapítványi keretek között</c:v>
                </c:pt>
                <c:pt idx="5">
                  <c:v>igen, egyéb</c:v>
                </c:pt>
                <c:pt idx="7">
                  <c:v>nem, nem kerestünk</c:v>
                </c:pt>
                <c:pt idx="8">
                  <c:v>nem, nem találtunk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34.706239584075618</c:v>
                </c:pt>
                <c:pt idx="1">
                  <c:v>12.350071708891802</c:v>
                </c:pt>
                <c:pt idx="2">
                  <c:v>9.021232683632034</c:v>
                </c:pt>
                <c:pt idx="3">
                  <c:v>4.33510451803539</c:v>
                </c:pt>
                <c:pt idx="4">
                  <c:v>1.4514234926232192</c:v>
                </c:pt>
                <c:pt idx="5">
                  <c:v>8.5818218084542437</c:v>
                </c:pt>
                <c:pt idx="7">
                  <c:v>27.653721032507562</c:v>
                </c:pt>
                <c:pt idx="8">
                  <c:v>18.841929378647677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igen, az iskolában</c:v>
                </c:pt>
                <c:pt idx="1">
                  <c:v>igen, sportegyesületben</c:v>
                </c:pt>
                <c:pt idx="2">
                  <c:v>igen, zeneiskolában vagy alapfokú művészeti oktatás keretében</c:v>
                </c:pt>
                <c:pt idx="3">
                  <c:v>igen, az interneten</c:v>
                </c:pt>
                <c:pt idx="4">
                  <c:v>igen, alapítványi keretek között</c:v>
                </c:pt>
                <c:pt idx="5">
                  <c:v>igen, egyéb</c:v>
                </c:pt>
                <c:pt idx="7">
                  <c:v>nem, nem kerestünk</c:v>
                </c:pt>
                <c:pt idx="8">
                  <c:v>nem, nem találtunk</c:v>
                </c:pt>
              </c:strCache>
            </c:strRef>
          </c:cat>
          <c:val>
            <c:numRef>
              <c:f>Sheet1!$C$2:$C$10</c:f>
              <c:numCache>
                <c:formatCode>0.0</c:formatCode>
                <c:ptCount val="9"/>
                <c:pt idx="0">
                  <c:v>5.2937604159243854</c:v>
                </c:pt>
                <c:pt idx="1">
                  <c:v>27.649928291108196</c:v>
                </c:pt>
                <c:pt idx="2">
                  <c:v>30.97876731636795</c:v>
                </c:pt>
                <c:pt idx="3">
                  <c:v>35.664895481964592</c:v>
                </c:pt>
                <c:pt idx="4">
                  <c:v>38.548576507376779</c:v>
                </c:pt>
                <c:pt idx="5">
                  <c:v>31.418178191545756</c:v>
                </c:pt>
                <c:pt idx="7">
                  <c:v>12.346278967492433</c:v>
                </c:pt>
                <c:pt idx="8">
                  <c:v>21.15807062135233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Sheet1!$A$2:$A$10</c:f>
              <c:strCache>
                <c:ptCount val="9"/>
                <c:pt idx="0">
                  <c:v>igen, az iskolában</c:v>
                </c:pt>
                <c:pt idx="1">
                  <c:v>igen, sportegyesületben</c:v>
                </c:pt>
                <c:pt idx="2">
                  <c:v>igen, zeneiskolában vagy alapfokú művészeti oktatás keretében</c:v>
                </c:pt>
                <c:pt idx="3">
                  <c:v>igen, az interneten</c:v>
                </c:pt>
                <c:pt idx="4">
                  <c:v>igen, alapítványi keretek között</c:v>
                </c:pt>
                <c:pt idx="5">
                  <c:v>igen, egyéb</c:v>
                </c:pt>
                <c:pt idx="7">
                  <c:v>nem, nem kerestünk</c:v>
                </c:pt>
                <c:pt idx="8">
                  <c:v>nem, nem találtunk</c:v>
                </c:pt>
              </c:strCache>
            </c:strRef>
          </c:cat>
          <c:val>
            <c:numRef>
              <c:f>Sheet1!$D$2:$D$10</c:f>
              <c:numCache>
                <c:formatCode>General</c:formatCode>
                <c:ptCount val="9"/>
                <c:pt idx="0">
                  <c:v>34.836011571766754</c:v>
                </c:pt>
                <c:pt idx="1">
                  <c:v>15.467608220564777</c:v>
                </c:pt>
                <c:pt idx="2">
                  <c:v>15.949708784981855</c:v>
                </c:pt>
                <c:pt idx="3">
                  <c:v>19.566848143993724</c:v>
                </c:pt>
                <c:pt idx="4">
                  <c:v>4.6700470726832979</c:v>
                </c:pt>
                <c:pt idx="5">
                  <c:v>7.2847595821249902</c:v>
                </c:pt>
                <c:pt idx="7" formatCode="0">
                  <c:v>22.434242502733877</c:v>
                </c:pt>
                <c:pt idx="8" formatCode="0">
                  <c:v>10.276041193800092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5118848"/>
        <c:axId val="332219520"/>
      </c:barChart>
      <c:catAx>
        <c:axId val="33511884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32219520"/>
        <c:crosses val="autoZero"/>
        <c:auto val="1"/>
        <c:lblAlgn val="ctr"/>
        <c:lblOffset val="100"/>
        <c:noMultiLvlLbl val="0"/>
      </c:catAx>
      <c:valAx>
        <c:axId val="332219520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351188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0.96013378549492756"/>
          <c:y val="0.117701957491221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4001577714061176"/>
          <c:y val="1.2870365877073228E-3"/>
          <c:w val="0.65825129899428036"/>
          <c:h val="0.90235752751128628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BUDAPEST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2"/>
            <c:invertIfNegative val="0"/>
            <c:bubble3D val="0"/>
          </c:dPt>
          <c:dPt>
            <c:idx val="5"/>
            <c:invertIfNegative val="0"/>
            <c:bubble3D val="0"/>
          </c:dPt>
          <c:dPt>
            <c:idx val="8"/>
            <c:invertIfNegative val="0"/>
            <c:bubble3D val="0"/>
          </c:dPt>
          <c:dPt>
            <c:idx val="11"/>
            <c:invertIfNegative val="0"/>
            <c:bubble3D val="0"/>
          </c:dPt>
          <c:dPt>
            <c:idx val="20"/>
            <c:invertIfNegative val="0"/>
            <c:bubble3D val="0"/>
          </c:dPt>
          <c:dPt>
            <c:idx val="23"/>
            <c:invertIfNegative val="0"/>
            <c:bubble3D val="0"/>
          </c:dPt>
          <c:dLbls>
            <c:dLbl>
              <c:idx val="23"/>
              <c:layout>
                <c:manualLayout>
                  <c:x val="1.4787430683918677E-3"/>
                  <c:y val="-2.977063320090219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Sheet1!$A$2:$A$11</c:f>
              <c:strCache>
                <c:ptCount val="10"/>
                <c:pt idx="1">
                  <c:v>igen, az iskolában</c:v>
                </c:pt>
                <c:pt idx="2">
                  <c:v>igen, sportegyesületben</c:v>
                </c:pt>
                <c:pt idx="3">
                  <c:v>igen, zeneiskolában vagy alapfokú művészeti oktatás keretében</c:v>
                </c:pt>
                <c:pt idx="4">
                  <c:v>igen, az interneten</c:v>
                </c:pt>
                <c:pt idx="5">
                  <c:v>igen, alapítványi keretek között</c:v>
                </c:pt>
                <c:pt idx="6">
                  <c:v>igen, egyéb</c:v>
                </c:pt>
                <c:pt idx="8">
                  <c:v>nem, nem kerestünk</c:v>
                </c:pt>
                <c:pt idx="9">
                  <c:v>nem, nem találtunk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1">
                  <c:v>28.760462150728536</c:v>
                </c:pt>
                <c:pt idx="2">
                  <c:v>8.109393678333138</c:v>
                </c:pt>
                <c:pt idx="3">
                  <c:v>5.470636410663098</c:v>
                </c:pt>
                <c:pt idx="4">
                  <c:v>2.7990029537431722</c:v>
                </c:pt>
                <c:pt idx="5">
                  <c:v>0.26468374856924015</c:v>
                </c:pt>
                <c:pt idx="6">
                  <c:v>5.9470666938499104</c:v>
                </c:pt>
                <c:pt idx="8">
                  <c:v>33.192842665962345</c:v>
                </c:pt>
                <c:pt idx="9">
                  <c:v>23.315311099909646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Sheet1!$A$2:$A$11</c:f>
              <c:strCache>
                <c:ptCount val="10"/>
                <c:pt idx="1">
                  <c:v>igen, az iskolában</c:v>
                </c:pt>
                <c:pt idx="2">
                  <c:v>igen, sportegyesületben</c:v>
                </c:pt>
                <c:pt idx="3">
                  <c:v>igen, zeneiskolában vagy alapfokú művészeti oktatás keretében</c:v>
                </c:pt>
                <c:pt idx="4">
                  <c:v>igen, az interneten</c:v>
                </c:pt>
                <c:pt idx="5">
                  <c:v>igen, alapítványi keretek között</c:v>
                </c:pt>
                <c:pt idx="6">
                  <c:v>igen, egyéb</c:v>
                </c:pt>
                <c:pt idx="8">
                  <c:v>nem, nem kerestünk</c:v>
                </c:pt>
                <c:pt idx="9">
                  <c:v>nem, nem találtunk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1">
                  <c:v>14.43238051523381</c:v>
                </c:pt>
                <c:pt idx="2">
                  <c:v>35.083448987629211</c:v>
                </c:pt>
                <c:pt idx="3">
                  <c:v>37.722206255299248</c:v>
                </c:pt>
                <c:pt idx="4">
                  <c:v>40.393839712219176</c:v>
                </c:pt>
                <c:pt idx="5">
                  <c:v>42.928158917393105</c:v>
                </c:pt>
                <c:pt idx="6">
                  <c:v>37.245775972112433</c:v>
                </c:pt>
                <c:pt idx="8" formatCode="General">
                  <c:v>10</c:v>
                </c:pt>
                <c:pt idx="9">
                  <c:v>19.877531566052699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MEGYESZÉKHELY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numFmt formatCode="#,##0" sourceLinked="0"/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Sheet1!$A$2:$A$11</c:f>
              <c:strCache>
                <c:ptCount val="10"/>
                <c:pt idx="1">
                  <c:v>igen, az iskolában</c:v>
                </c:pt>
                <c:pt idx="2">
                  <c:v>igen, sportegyesületben</c:v>
                </c:pt>
                <c:pt idx="3">
                  <c:v>igen, zeneiskolában vagy alapfokú művészeti oktatás keretében</c:v>
                </c:pt>
                <c:pt idx="4">
                  <c:v>igen, az interneten</c:v>
                </c:pt>
                <c:pt idx="5">
                  <c:v>igen, alapítványi keretek között</c:v>
                </c:pt>
                <c:pt idx="6">
                  <c:v>igen, egyéb</c:v>
                </c:pt>
                <c:pt idx="8">
                  <c:v>nem, nem kerestünk</c:v>
                </c:pt>
                <c:pt idx="9">
                  <c:v>nem, nem találtunk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1">
                  <c:v>36.47457338972837</c:v>
                </c:pt>
                <c:pt idx="2">
                  <c:v>14.419242375425959</c:v>
                </c:pt>
                <c:pt idx="3">
                  <c:v>7.9764157922327215</c:v>
                </c:pt>
                <c:pt idx="4">
                  <c:v>5.9742982225476826</c:v>
                </c:pt>
                <c:pt idx="5">
                  <c:v>3.1619591723840741</c:v>
                </c:pt>
                <c:pt idx="6">
                  <c:v>8.5496522959393957</c:v>
                </c:pt>
                <c:pt idx="8">
                  <c:v>32.470337422305079</c:v>
                </c:pt>
                <c:pt idx="9">
                  <c:v>14.79781548086007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Sheet1!$A$2:$A$11</c:f>
              <c:strCache>
                <c:ptCount val="10"/>
                <c:pt idx="1">
                  <c:v>igen, az iskolában</c:v>
                </c:pt>
                <c:pt idx="2">
                  <c:v>igen, sportegyesületben</c:v>
                </c:pt>
                <c:pt idx="3">
                  <c:v>igen, zeneiskolában vagy alapfokú művészeti oktatás keretében</c:v>
                </c:pt>
                <c:pt idx="4">
                  <c:v>igen, az interneten</c:v>
                </c:pt>
                <c:pt idx="5">
                  <c:v>igen, alapítványi keretek között</c:v>
                </c:pt>
                <c:pt idx="6">
                  <c:v>igen, egyéb</c:v>
                </c:pt>
                <c:pt idx="8">
                  <c:v>nem, nem kerestünk</c:v>
                </c:pt>
                <c:pt idx="9">
                  <c:v>nem, nem találtunk</c:v>
                </c:pt>
              </c:strCache>
            </c:strRef>
          </c:cat>
          <c:val>
            <c:numRef>
              <c:f>Sheet1!$E$2:$E$11</c:f>
              <c:numCache>
                <c:formatCode>0</c:formatCode>
                <c:ptCount val="10"/>
                <c:pt idx="1">
                  <c:v>10</c:v>
                </c:pt>
                <c:pt idx="2">
                  <c:v>32.055331014302411</c:v>
                </c:pt>
                <c:pt idx="3">
                  <c:v>38.498157597495648</c:v>
                </c:pt>
                <c:pt idx="4">
                  <c:v>40.500275167180689</c:v>
                </c:pt>
                <c:pt idx="5">
                  <c:v>43.312614217344297</c:v>
                </c:pt>
                <c:pt idx="6">
                  <c:v>37.924921093788974</c:v>
                </c:pt>
                <c:pt idx="8" formatCode="General">
                  <c:v>14.004235967423291</c:v>
                </c:pt>
                <c:pt idx="9">
                  <c:v>31.6767579088683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EGYÉB VÁROS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Sheet1!$A$2:$A$11</c:f>
              <c:strCache>
                <c:ptCount val="10"/>
                <c:pt idx="1">
                  <c:v>igen, az iskolában</c:v>
                </c:pt>
                <c:pt idx="2">
                  <c:v>igen, sportegyesületben</c:v>
                </c:pt>
                <c:pt idx="3">
                  <c:v>igen, zeneiskolában vagy alapfokú művészeti oktatás keretében</c:v>
                </c:pt>
                <c:pt idx="4">
                  <c:v>igen, az interneten</c:v>
                </c:pt>
                <c:pt idx="5">
                  <c:v>igen, alapítványi keretek között</c:v>
                </c:pt>
                <c:pt idx="6">
                  <c:v>igen, egyéb</c:v>
                </c:pt>
                <c:pt idx="8">
                  <c:v>nem, nem kerestünk</c:v>
                </c:pt>
                <c:pt idx="9">
                  <c:v>nem, nem találtunk</c:v>
                </c:pt>
              </c:strCache>
            </c:strRef>
          </c:cat>
          <c:val>
            <c:numRef>
              <c:f>Sheet1!$F$2:$F$11</c:f>
              <c:numCache>
                <c:formatCode>General</c:formatCode>
                <c:ptCount val="10"/>
                <c:pt idx="1">
                  <c:v>31.420804908042186</c:v>
                </c:pt>
                <c:pt idx="2">
                  <c:v>16.279978657842214</c:v>
                </c:pt>
                <c:pt idx="3">
                  <c:v>12.470623223365671</c:v>
                </c:pt>
                <c:pt idx="4">
                  <c:v>5.5173652498550592</c:v>
                </c:pt>
                <c:pt idx="5">
                  <c:v>2.1439387895785638</c:v>
                </c:pt>
                <c:pt idx="6">
                  <c:v>9.4186348778366966</c:v>
                </c:pt>
                <c:pt idx="8">
                  <c:v>24.026390031454245</c:v>
                </c:pt>
                <c:pt idx="9">
                  <c:v>18.721699000746952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KÖZ3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Sheet1!$A$2:$A$11</c:f>
              <c:strCache>
                <c:ptCount val="10"/>
                <c:pt idx="1">
                  <c:v>igen, az iskolában</c:v>
                </c:pt>
                <c:pt idx="2">
                  <c:v>igen, sportegyesületben</c:v>
                </c:pt>
                <c:pt idx="3">
                  <c:v>igen, zeneiskolában vagy alapfokú művészeti oktatás keretében</c:v>
                </c:pt>
                <c:pt idx="4">
                  <c:v>igen, az interneten</c:v>
                </c:pt>
                <c:pt idx="5">
                  <c:v>igen, alapítványi keretek között</c:v>
                </c:pt>
                <c:pt idx="6">
                  <c:v>igen, egyéb</c:v>
                </c:pt>
                <c:pt idx="8">
                  <c:v>nem, nem kerestünk</c:v>
                </c:pt>
                <c:pt idx="9">
                  <c:v>nem, nem találtunk</c:v>
                </c:pt>
              </c:strCache>
            </c:strRef>
          </c:cat>
          <c:val>
            <c:numRef>
              <c:f>Sheet1!$G$2:$G$11</c:f>
              <c:numCache>
                <c:formatCode>0</c:formatCode>
                <c:ptCount val="10"/>
                <c:pt idx="1">
                  <c:v>10</c:v>
                </c:pt>
                <c:pt idx="2">
                  <c:v>25.140826250199972</c:v>
                </c:pt>
                <c:pt idx="3">
                  <c:v>28.950181684676515</c:v>
                </c:pt>
                <c:pt idx="4">
                  <c:v>35.903439658187125</c:v>
                </c:pt>
                <c:pt idx="5">
                  <c:v>39.276866118463623</c:v>
                </c:pt>
                <c:pt idx="6">
                  <c:v>32.002170030205491</c:v>
                </c:pt>
                <c:pt idx="8" formatCode="General">
                  <c:v>17.394414876587941</c:v>
                </c:pt>
                <c:pt idx="9">
                  <c:v>22.699105907295234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FALU, KÖZSÉG</c:v>
                </c:pt>
              </c:strCache>
            </c:strRef>
          </c:tx>
          <c:invertIfNegative val="0"/>
          <c:dLbls>
            <c:numFmt formatCode="#,##0" sourceLinked="0"/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Sheet1!$A$2:$A$11</c:f>
              <c:strCache>
                <c:ptCount val="10"/>
                <c:pt idx="1">
                  <c:v>igen, az iskolában</c:v>
                </c:pt>
                <c:pt idx="2">
                  <c:v>igen, sportegyesületben</c:v>
                </c:pt>
                <c:pt idx="3">
                  <c:v>igen, zeneiskolában vagy alapfokú művészeti oktatás keretében</c:v>
                </c:pt>
                <c:pt idx="4">
                  <c:v>igen, az interneten</c:v>
                </c:pt>
                <c:pt idx="5">
                  <c:v>igen, alapítványi keretek között</c:v>
                </c:pt>
                <c:pt idx="6">
                  <c:v>igen, egyéb</c:v>
                </c:pt>
                <c:pt idx="8">
                  <c:v>nem, nem kerestünk</c:v>
                </c:pt>
                <c:pt idx="9">
                  <c:v>nem, nem találtunk</c:v>
                </c:pt>
              </c:strCache>
            </c:strRef>
          </c:cat>
          <c:val>
            <c:numRef>
              <c:f>Sheet1!$H$2:$H$11</c:f>
              <c:numCache>
                <c:formatCode>General</c:formatCode>
                <c:ptCount val="10"/>
                <c:pt idx="1">
                  <c:v>41.029940875775942</c:v>
                </c:pt>
                <c:pt idx="2">
                  <c:v>9.5335845233832739</c:v>
                </c:pt>
                <c:pt idx="3">
                  <c:v>8.1642627093683178</c:v>
                </c:pt>
                <c:pt idx="4">
                  <c:v>3.0415157554485828</c:v>
                </c:pt>
                <c:pt idx="5">
                  <c:v>0.42504300688445479</c:v>
                </c:pt>
                <c:pt idx="6">
                  <c:v>9.3762174855071834</c:v>
                </c:pt>
                <c:pt idx="8">
                  <c:v>25.157006528449219</c:v>
                </c:pt>
                <c:pt idx="9">
                  <c:v>18.546518990866932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5737344"/>
        <c:axId val="332221824"/>
      </c:barChart>
      <c:catAx>
        <c:axId val="3357373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32221824"/>
        <c:crosses val="autoZero"/>
        <c:auto val="1"/>
        <c:lblAlgn val="ctr"/>
        <c:lblOffset val="100"/>
        <c:noMultiLvlLbl val="0"/>
      </c:catAx>
      <c:valAx>
        <c:axId val="33222182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573734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29681044753768"/>
          <c:y val="3.2280347209158601E-2"/>
          <c:w val="0.75529927725822177"/>
          <c:h val="0.71953073483295205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igen</c:v>
                </c:pt>
              </c:strCache>
            </c:strRef>
          </c:tx>
          <c:spPr>
            <a:solidFill>
              <a:srgbClr val="7A2280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Sheet1!$A$2:$A$3</c:f>
              <c:strCache>
                <c:ptCount val="2"/>
                <c:pt idx="0">
                  <c:v>18-59 évesek</c:v>
                </c:pt>
                <c:pt idx="1">
                  <c:v>15-19 évesek</c:v>
                </c:pt>
              </c:strCache>
            </c:strRef>
          </c:cat>
          <c:val>
            <c:numRef>
              <c:f>Sheet1!$B$2:$B$3</c:f>
              <c:numCache>
                <c:formatCode>0</c:formatCode>
                <c:ptCount val="2"/>
                <c:pt idx="0">
                  <c:v>3.3761401177285237</c:v>
                </c:pt>
                <c:pt idx="1">
                  <c:v>6.8923694182294719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nem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Sheet1!$A$2:$A$3</c:f>
              <c:strCache>
                <c:ptCount val="2"/>
                <c:pt idx="0">
                  <c:v>18-59 évesek</c:v>
                </c:pt>
                <c:pt idx="1">
                  <c:v>15-19 évesek</c:v>
                </c:pt>
              </c:strCache>
            </c:strRef>
          </c:cat>
          <c:val>
            <c:numRef>
              <c:f>Sheet1!$C$2:$C$3</c:f>
              <c:numCache>
                <c:formatCode>0</c:formatCode>
                <c:ptCount val="2"/>
                <c:pt idx="0">
                  <c:v>18.81653389319133</c:v>
                </c:pt>
                <c:pt idx="1">
                  <c:v>25.821615426605902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NT/NV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numFmt formatCode="#,##0" sourceLinked="0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Sheet1!$A$2:$A$3</c:f>
              <c:strCache>
                <c:ptCount val="2"/>
                <c:pt idx="0">
                  <c:v>18-59 évesek</c:v>
                </c:pt>
                <c:pt idx="1">
                  <c:v>15-19 évesek</c:v>
                </c:pt>
              </c:strCache>
            </c:strRef>
          </c:cat>
          <c:val>
            <c:numRef>
              <c:f>Sheet1!$D$2:$D$3</c:f>
              <c:numCache>
                <c:formatCode>0</c:formatCode>
                <c:ptCount val="2"/>
                <c:pt idx="0">
                  <c:v>77.807325989080141</c:v>
                </c:pt>
                <c:pt idx="1">
                  <c:v>67.28601515516462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overlap val="100"/>
        <c:axId val="335615488"/>
        <c:axId val="332225280"/>
      </c:barChart>
      <c:catAx>
        <c:axId val="33561548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32225280"/>
        <c:crosses val="autoZero"/>
        <c:auto val="1"/>
        <c:lblAlgn val="ctr"/>
        <c:lblOffset val="100"/>
        <c:noMultiLvlLbl val="0"/>
      </c:catAx>
      <c:valAx>
        <c:axId val="332225280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35615488"/>
        <c:crosses val="autoZero"/>
        <c:crossBetween val="between"/>
      </c:valAx>
      <c:spPr>
        <a:noFill/>
        <a:ln w="25527">
          <a:noFill/>
        </a:ln>
      </c:spPr>
    </c:plotArea>
    <c:legend>
      <c:legendPos val="b"/>
      <c:layout>
        <c:manualLayout>
          <c:xMode val="edge"/>
          <c:yMode val="edge"/>
          <c:x val="0.18475766336530799"/>
          <c:y val="0.80332159845207063"/>
          <c:w val="0.24283865487939124"/>
          <c:h val="4.9238128510386711E-2"/>
        </c:manualLayout>
      </c:layout>
      <c:overlay val="0"/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/>
              <a:t>%</a:t>
            </a:r>
          </a:p>
        </c:rich>
      </c:tx>
      <c:layout>
        <c:manualLayout>
          <c:xMode val="edge"/>
          <c:yMode val="edge"/>
          <c:x val="8.8628377017937966E-4"/>
          <c:y val="0.3485545945318395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4996408026312348"/>
          <c:y val="1.6852324838915654E-2"/>
          <c:w val="0.5713184702875953"/>
          <c:h val="0.88522116445115229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igen</c:v>
                </c:pt>
              </c:strCache>
            </c:strRef>
          </c:tx>
          <c:spPr>
            <a:solidFill>
              <a:srgbClr val="7A2280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Sheet1!$A$2:$A$4</c:f>
              <c:strCache>
                <c:ptCount val="3"/>
                <c:pt idx="2">
                  <c:v>15-19 évesek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">
                  <c:v>67.07157368804306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nem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Sheet1!$A$2:$A$4</c:f>
              <c:strCache>
                <c:ptCount val="3"/>
                <c:pt idx="2">
                  <c:v>15-19 évesek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2" formatCode="0">
                  <c:v>32.928426311956976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overlap val="100"/>
        <c:axId val="335616000"/>
        <c:axId val="328065600"/>
      </c:barChart>
      <c:catAx>
        <c:axId val="33561600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28065600"/>
        <c:crosses val="autoZero"/>
        <c:auto val="1"/>
        <c:lblAlgn val="ctr"/>
        <c:lblOffset val="100"/>
        <c:noMultiLvlLbl val="0"/>
      </c:catAx>
      <c:valAx>
        <c:axId val="32806560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5616000"/>
        <c:crosses val="autoZero"/>
        <c:crossBetween val="between"/>
      </c:valAx>
      <c:spPr>
        <a:noFill/>
        <a:ln w="25527">
          <a:noFill/>
        </a:ln>
      </c:spPr>
    </c:plotArea>
    <c:legend>
      <c:legendPos val="b"/>
      <c:layout>
        <c:manualLayout>
          <c:xMode val="edge"/>
          <c:yMode val="edge"/>
          <c:x val="0.41853823398986462"/>
          <c:y val="0.90994427352411922"/>
          <c:w val="0.30197944819254696"/>
          <c:h val="4.9238128510386711E-2"/>
        </c:manualLayout>
      </c:layout>
      <c:overlay val="0"/>
      <c:spPr>
        <a:noFill/>
        <a:ln w="25527">
          <a:noFill/>
        </a:ln>
      </c:sp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hu-HU" dirty="0" smtClean="0"/>
              <a:t>%</a:t>
            </a:r>
            <a:endParaRPr lang="hu-HU" dirty="0"/>
          </a:p>
        </c:rich>
      </c:tx>
      <c:layout>
        <c:manualLayout>
          <c:xMode val="edge"/>
          <c:yMode val="edge"/>
          <c:x val="0.96917457301543497"/>
          <c:y val="0.15435617094548232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23073176778247523"/>
          <c:y val="4.8388485389883613E-2"/>
          <c:w val="0.7541299320666256"/>
          <c:h val="0.90586993953988171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>
                <a:lumMod val="90000"/>
                <a:lumOff val="10000"/>
              </a:srgbClr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Sheet1!$B$2:$B$7</c:f>
              <c:numCache>
                <c:formatCode>0</c:formatCode>
                <c:ptCount val="6"/>
                <c:pt idx="0">
                  <c:v>20.487120704610657</c:v>
                </c:pt>
                <c:pt idx="1">
                  <c:v>5.6909738899931464</c:v>
                </c:pt>
                <c:pt idx="4">
                  <c:v>24.037418897281068</c:v>
                </c:pt>
                <c:pt idx="5">
                  <c:v>16.882368654339029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Sheet1!$C$2:$C$7</c:f>
              <c:numCache>
                <c:formatCode>0</c:formatCode>
                <c:ptCount val="6"/>
                <c:pt idx="0">
                  <c:v>13.550298192670414</c:v>
                </c:pt>
                <c:pt idx="1">
                  <c:v>28.346445007287926</c:v>
                </c:pt>
                <c:pt idx="4">
                  <c:v>10.000000000000004</c:v>
                </c:pt>
                <c:pt idx="5">
                  <c:v>17.155050242942043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18-59 évesek, akinke van tehetségesnek gondolt gyereke</c:v>
                </c:pt>
              </c:strCache>
            </c:strRef>
          </c:tx>
          <c:spPr>
            <a:solidFill>
              <a:srgbClr val="3EB1CC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Sheet1!$D$2:$D$7</c:f>
              <c:numCache>
                <c:formatCode>0</c:formatCode>
                <c:ptCount val="6"/>
                <c:pt idx="0">
                  <c:v>21.425469655681422</c:v>
                </c:pt>
                <c:pt idx="1">
                  <c:v>6.1214212734340263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Sheet1!$E$2:$E$7</c:f>
              <c:numCache>
                <c:formatCode>0</c:formatCode>
                <c:ptCount val="6"/>
                <c:pt idx="0">
                  <c:v>10</c:v>
                </c:pt>
                <c:pt idx="1">
                  <c:v>25.304048382247394</c:v>
                </c:pt>
                <c:pt idx="4">
                  <c:v>31.425469655681422</c:v>
                </c:pt>
                <c:pt idx="5">
                  <c:v>31.425469655681422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Budapest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Sheet1!$F$2:$F$7</c:f>
              <c:numCache>
                <c:formatCode>0</c:formatCode>
                <c:ptCount val="6"/>
                <c:pt idx="0">
                  <c:v>13.855876977836484</c:v>
                </c:pt>
                <c:pt idx="1">
                  <c:v>5.6027786852406232</c:v>
                </c:pt>
                <c:pt idx="4">
                  <c:v>38.095174415159931</c:v>
                </c:pt>
                <c:pt idx="5">
                  <c:v>5.8885920777870071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köz3</c:v>
                </c:pt>
              </c:strCache>
            </c:strRef>
          </c:tx>
          <c:spPr>
            <a:noFill/>
          </c:spPr>
          <c:invertIfNegative val="0"/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Sheet1!$G$2:$G$7</c:f>
              <c:numCache>
                <c:formatCode>0</c:formatCode>
                <c:ptCount val="6"/>
                <c:pt idx="0">
                  <c:v>34.239297437323444</c:v>
                </c:pt>
                <c:pt idx="1">
                  <c:v>42.492395729919309</c:v>
                </c:pt>
                <c:pt idx="4">
                  <c:v>10</c:v>
                </c:pt>
                <c:pt idx="5">
                  <c:v>42.206582337372922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megyeszékhely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Sheet1!$H$2:$H$7</c:f>
              <c:numCache>
                <c:formatCode>0</c:formatCode>
                <c:ptCount val="6"/>
                <c:pt idx="0">
                  <c:v>20.279701890230022</c:v>
                </c:pt>
                <c:pt idx="1">
                  <c:v>9.546586933534801</c:v>
                </c:pt>
                <c:pt idx="4">
                  <c:v>25.240709070877628</c:v>
                </c:pt>
                <c:pt idx="5">
                  <c:v>16.432050810298094</c:v>
                </c:pt>
              </c:numCache>
            </c:numRef>
          </c:val>
        </c:ser>
        <c:ser>
          <c:idx val="6"/>
          <c:order val="7"/>
          <c:tx>
            <c:strRef>
              <c:f>Sheet1!$I$1</c:f>
              <c:strCache>
                <c:ptCount val="1"/>
                <c:pt idx="0">
                  <c:v>köz4</c:v>
                </c:pt>
              </c:strCache>
            </c:strRef>
          </c:tx>
          <c:spPr>
            <a:noFill/>
          </c:spPr>
          <c:invertIfNegative val="0"/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Sheet1!$I$2:$I$7</c:f>
              <c:numCache>
                <c:formatCode>0</c:formatCode>
                <c:ptCount val="6"/>
                <c:pt idx="0">
                  <c:v>14.961007180647606</c:v>
                </c:pt>
                <c:pt idx="1">
                  <c:v>25.694122137342827</c:v>
                </c:pt>
                <c:pt idx="4">
                  <c:v>10</c:v>
                </c:pt>
                <c:pt idx="5">
                  <c:v>18.808658260579534</c:v>
                </c:pt>
              </c:numCache>
            </c:numRef>
          </c:val>
        </c:ser>
        <c:ser>
          <c:idx val="7"/>
          <c:order val="8"/>
          <c:tx>
            <c:strRef>
              <c:f>Sheet1!$J$1</c:f>
              <c:strCache>
                <c:ptCount val="1"/>
                <c:pt idx="0">
                  <c:v>egyéb város</c:v>
                </c:pt>
              </c:strCache>
            </c:strRef>
          </c:tx>
          <c:spPr>
            <a:solidFill>
              <a:srgbClr val="4655A5"/>
            </a:solidFill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Sheet1!$J$2:$J$7</c:f>
              <c:numCache>
                <c:formatCode>0</c:formatCode>
                <c:ptCount val="6"/>
                <c:pt idx="0">
                  <c:v>21.617219169252468</c:v>
                </c:pt>
                <c:pt idx="1">
                  <c:v>3.2569303541908909</c:v>
                </c:pt>
                <c:pt idx="4">
                  <c:v>19.091866336399523</c:v>
                </c:pt>
                <c:pt idx="5">
                  <c:v>17.355748270592141</c:v>
                </c:pt>
              </c:numCache>
            </c:numRef>
          </c:val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köz5</c:v>
                </c:pt>
              </c:strCache>
            </c:strRef>
          </c:tx>
          <c:spPr>
            <a:noFill/>
          </c:spPr>
          <c:invertIfNegative val="0"/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Sheet1!$K$2:$K$7</c:f>
              <c:numCache>
                <c:formatCode>0</c:formatCode>
                <c:ptCount val="6"/>
                <c:pt idx="0">
                  <c:v>10</c:v>
                </c:pt>
                <c:pt idx="1">
                  <c:v>28.360288815061576</c:v>
                </c:pt>
                <c:pt idx="4">
                  <c:v>12.525352832852946</c:v>
                </c:pt>
                <c:pt idx="5">
                  <c:v>14.261470898660328</c:v>
                </c:pt>
              </c:numCache>
            </c:numRef>
          </c:val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falu</c:v>
                </c:pt>
              </c:strCache>
            </c:strRef>
          </c:tx>
          <c:spPr>
            <a:solidFill>
              <a:srgbClr val="131C6B"/>
            </a:solidFill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Sheet1!$A$2:$A$7</c:f>
              <c:strCache>
                <c:ptCount val="6"/>
                <c:pt idx="0">
                  <c:v>Nemzeti Tehetségprogram</c:v>
                </c:pt>
                <c:pt idx="1">
                  <c:v>MATEHETSZ</c:v>
                </c:pt>
                <c:pt idx="4">
                  <c:v>Nemzeti Tehetségprogram</c:v>
                </c:pt>
                <c:pt idx="5">
                  <c:v>MATEHETSZ</c:v>
                </c:pt>
              </c:strCache>
            </c:strRef>
          </c:cat>
          <c:val>
            <c:numRef>
              <c:f>Sheet1!$L$2:$L$7</c:f>
              <c:numCache>
                <c:formatCode>0</c:formatCode>
                <c:ptCount val="6"/>
                <c:pt idx="0">
                  <c:v>23.337962447155892</c:v>
                </c:pt>
                <c:pt idx="1">
                  <c:v>6.2055866732319727</c:v>
                </c:pt>
                <c:pt idx="4">
                  <c:v>24.30272027029147</c:v>
                </c:pt>
                <c:pt idx="5">
                  <c:v>20.962341887729202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5738880"/>
        <c:axId val="328067904"/>
      </c:barChart>
      <c:catAx>
        <c:axId val="33573888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28067904"/>
        <c:crosses val="autoZero"/>
        <c:auto val="1"/>
        <c:lblAlgn val="ctr"/>
        <c:lblOffset val="100"/>
        <c:noMultiLvlLbl val="0"/>
      </c:catAx>
      <c:valAx>
        <c:axId val="328067904"/>
        <c:scaling>
          <c:orientation val="minMax"/>
          <c:max val="210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3573888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hu-HU" dirty="0" smtClean="0"/>
              <a:t>%</a:t>
            </a:r>
            <a:endParaRPr lang="hu-HU" dirty="0"/>
          </a:p>
        </c:rich>
      </c:tx>
      <c:layout>
        <c:manualLayout>
          <c:xMode val="edge"/>
          <c:yMode val="edge"/>
          <c:x val="0.92763473181876266"/>
          <c:y val="0.18400060825369333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23073176778247523"/>
          <c:y val="0.13409957834616854"/>
          <c:w val="0.76926823221752483"/>
          <c:h val="0.82015897071103816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>
                <a:lumMod val="90000"/>
                <a:lumOff val="10000"/>
              </a:srgbClr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Sheet1!$B$2:$B$13</c:f>
              <c:numCache>
                <c:formatCode>0</c:formatCode>
                <c:ptCount val="12"/>
                <c:pt idx="0">
                  <c:v>4.2464956017386877</c:v>
                </c:pt>
                <c:pt idx="1">
                  <c:v>22.226229482516302</c:v>
                </c:pt>
                <c:pt idx="2">
                  <c:v>52.123580021612341</c:v>
                </c:pt>
                <c:pt idx="3">
                  <c:v>12.257219164708429</c:v>
                </c:pt>
                <c:pt idx="4">
                  <c:v>9.146475729424191</c:v>
                </c:pt>
                <c:pt idx="7">
                  <c:v>9.3686680603891759</c:v>
                </c:pt>
                <c:pt idx="8">
                  <c:v>38.270956530948268</c:v>
                </c:pt>
                <c:pt idx="9">
                  <c:v>35.744847550062865</c:v>
                </c:pt>
                <c:pt idx="10">
                  <c:v>12.325749122528082</c:v>
                </c:pt>
                <c:pt idx="11">
                  <c:v>4.2897787360716215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Sheet1!$C$2:$C$13</c:f>
              <c:numCache>
                <c:formatCode>0</c:formatCode>
                <c:ptCount val="12"/>
                <c:pt idx="0">
                  <c:v>57.877084419873654</c:v>
                </c:pt>
                <c:pt idx="1">
                  <c:v>39.897350539096038</c:v>
                </c:pt>
                <c:pt idx="2">
                  <c:v>10</c:v>
                </c:pt>
                <c:pt idx="3">
                  <c:v>49.86636085690391</c:v>
                </c:pt>
                <c:pt idx="4">
                  <c:v>52.977104292188152</c:v>
                </c:pt>
                <c:pt idx="7">
                  <c:v>52.754911961223165</c:v>
                </c:pt>
                <c:pt idx="8">
                  <c:v>23.852623490664072</c:v>
                </c:pt>
                <c:pt idx="9">
                  <c:v>26.378732471549476</c:v>
                </c:pt>
                <c:pt idx="10">
                  <c:v>49.797830899084261</c:v>
                </c:pt>
                <c:pt idx="11">
                  <c:v>57.833801285540716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18-59 évesek, akinke van tehetségesnek gondolt gyereke</c:v>
                </c:pt>
              </c:strCache>
            </c:strRef>
          </c:tx>
          <c:spPr>
            <a:solidFill>
              <a:srgbClr val="3EB1CC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Sheet1!$D$2:$D$13</c:f>
              <c:numCache>
                <c:formatCode>0</c:formatCode>
                <c:ptCount val="12"/>
                <c:pt idx="0">
                  <c:v>4.0752169515225889</c:v>
                </c:pt>
                <c:pt idx="1">
                  <c:v>24.344376755901685</c:v>
                </c:pt>
                <c:pt idx="2">
                  <c:v>47.215197092662272</c:v>
                </c:pt>
                <c:pt idx="3">
                  <c:v>14.099264799892923</c:v>
                </c:pt>
                <c:pt idx="4">
                  <c:v>0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Sheet1!$E$2:$E$13</c:f>
              <c:numCache>
                <c:formatCode>0</c:formatCode>
                <c:ptCount val="12"/>
                <c:pt idx="0">
                  <c:v>53.139980141139681</c:v>
                </c:pt>
                <c:pt idx="1">
                  <c:v>32.870820336760588</c:v>
                </c:pt>
                <c:pt idx="2">
                  <c:v>10</c:v>
                </c:pt>
                <c:pt idx="3">
                  <c:v>43.115932292769351</c:v>
                </c:pt>
                <c:pt idx="4">
                  <c:v>57.215197092662272</c:v>
                </c:pt>
                <c:pt idx="5">
                  <c:v>57.215197092662272</c:v>
                </c:pt>
                <c:pt idx="6">
                  <c:v>57.215197092662272</c:v>
                </c:pt>
                <c:pt idx="7">
                  <c:v>57.215197092662272</c:v>
                </c:pt>
                <c:pt idx="8">
                  <c:v>57.215197092662272</c:v>
                </c:pt>
                <c:pt idx="9">
                  <c:v>57.215197092662272</c:v>
                </c:pt>
                <c:pt idx="10">
                  <c:v>57.215197092662272</c:v>
                </c:pt>
                <c:pt idx="11">
                  <c:v>57.215197092662272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Budapest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Sheet1!$F$2:$F$13</c:f>
              <c:numCache>
                <c:formatCode>0</c:formatCode>
                <c:ptCount val="12"/>
                <c:pt idx="0">
                  <c:v>1.8593419882568267</c:v>
                </c:pt>
                <c:pt idx="1">
                  <c:v>19.52303888237731</c:v>
                </c:pt>
                <c:pt idx="2">
                  <c:v>57.123825260729063</c:v>
                </c:pt>
                <c:pt idx="3">
                  <c:v>13.588042915096933</c:v>
                </c:pt>
                <c:pt idx="4">
                  <c:v>8.5278992417600801</c:v>
                </c:pt>
                <c:pt idx="7">
                  <c:v>6.4959921098723763</c:v>
                </c:pt>
                <c:pt idx="8">
                  <c:v>44.293435444526366</c:v>
                </c:pt>
                <c:pt idx="9">
                  <c:v>27.478253240928534</c:v>
                </c:pt>
                <c:pt idx="10">
                  <c:v>14.926658143220942</c:v>
                </c:pt>
                <c:pt idx="11">
                  <c:v>6.8056610614517972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köz3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Sheet1!$G$2:$G$13</c:f>
              <c:numCache>
                <c:formatCode>0</c:formatCode>
                <c:ptCount val="12"/>
                <c:pt idx="0">
                  <c:v>65.264483272472233</c:v>
                </c:pt>
                <c:pt idx="1">
                  <c:v>47.600786378351756</c:v>
                </c:pt>
                <c:pt idx="2">
                  <c:v>10</c:v>
                </c:pt>
                <c:pt idx="3">
                  <c:v>53.535782345632128</c:v>
                </c:pt>
                <c:pt idx="4">
                  <c:v>58.595926018968981</c:v>
                </c:pt>
                <c:pt idx="5">
                  <c:v>67.123825260729063</c:v>
                </c:pt>
                <c:pt idx="6">
                  <c:v>67.123825260729063</c:v>
                </c:pt>
                <c:pt idx="7">
                  <c:v>60.627833150856688</c:v>
                </c:pt>
                <c:pt idx="8">
                  <c:v>22.830389816202697</c:v>
                </c:pt>
                <c:pt idx="9">
                  <c:v>39.645572019800525</c:v>
                </c:pt>
                <c:pt idx="10">
                  <c:v>52.197167117508123</c:v>
                </c:pt>
                <c:pt idx="11">
                  <c:v>60.318164199277263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megyeszékhely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Sheet1!$H$2:$H$13</c:f>
              <c:numCache>
                <c:formatCode>0</c:formatCode>
                <c:ptCount val="12"/>
                <c:pt idx="0">
                  <c:v>4.8159812914787432</c:v>
                </c:pt>
                <c:pt idx="1">
                  <c:v>25.320949560990623</c:v>
                </c:pt>
                <c:pt idx="2">
                  <c:v>51.421024295976608</c:v>
                </c:pt>
                <c:pt idx="3">
                  <c:v>11.442031541384157</c:v>
                </c:pt>
                <c:pt idx="4">
                  <c:v>11.879958105260696</c:v>
                </c:pt>
                <c:pt idx="7">
                  <c:v>8.5495032297251772</c:v>
                </c:pt>
                <c:pt idx="8">
                  <c:v>42.079920916126923</c:v>
                </c:pt>
                <c:pt idx="9">
                  <c:v>36.483423314484746</c:v>
                </c:pt>
                <c:pt idx="10">
                  <c:v>8.5599855803824916</c:v>
                </c:pt>
                <c:pt idx="11">
                  <c:v>4.3271669592806674</c:v>
                </c:pt>
              </c:numCache>
            </c:numRef>
          </c:val>
        </c:ser>
        <c:ser>
          <c:idx val="6"/>
          <c:order val="7"/>
          <c:tx>
            <c:strRef>
              <c:f>Sheet1!$I$1</c:f>
              <c:strCache>
                <c:ptCount val="1"/>
                <c:pt idx="0">
                  <c:v>köz4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Sheet1!$I$2:$I$13</c:f>
              <c:numCache>
                <c:formatCode>0</c:formatCode>
                <c:ptCount val="12"/>
                <c:pt idx="0">
                  <c:v>56.605043004497865</c:v>
                </c:pt>
                <c:pt idx="1">
                  <c:v>36.100074734985981</c:v>
                </c:pt>
                <c:pt idx="2">
                  <c:v>10</c:v>
                </c:pt>
                <c:pt idx="3">
                  <c:v>49.978992754592454</c:v>
                </c:pt>
                <c:pt idx="4">
                  <c:v>49.54106619071591</c:v>
                </c:pt>
                <c:pt idx="5">
                  <c:v>61.421024295976608</c:v>
                </c:pt>
                <c:pt idx="6">
                  <c:v>61.421024295976608</c:v>
                </c:pt>
                <c:pt idx="7">
                  <c:v>52.871521066251432</c:v>
                </c:pt>
                <c:pt idx="8">
                  <c:v>19.341103379849685</c:v>
                </c:pt>
                <c:pt idx="9">
                  <c:v>24.937600981491862</c:v>
                </c:pt>
                <c:pt idx="10">
                  <c:v>52.86103871559412</c:v>
                </c:pt>
                <c:pt idx="11">
                  <c:v>57.09385733669594</c:v>
                </c:pt>
              </c:numCache>
            </c:numRef>
          </c:val>
        </c:ser>
        <c:ser>
          <c:idx val="7"/>
          <c:order val="8"/>
          <c:tx>
            <c:strRef>
              <c:f>Sheet1!$J$1</c:f>
              <c:strCache>
                <c:ptCount val="1"/>
                <c:pt idx="0">
                  <c:v>egyéb város</c:v>
                </c:pt>
              </c:strCache>
            </c:strRef>
          </c:tx>
          <c:spPr>
            <a:solidFill>
              <a:srgbClr val="4655A5"/>
            </a:solidFill>
          </c:spPr>
          <c:invertIfNegative val="0"/>
          <c:dLbls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Sheet1!$J$2:$J$13</c:f>
              <c:numCache>
                <c:formatCode>0</c:formatCode>
                <c:ptCount val="12"/>
                <c:pt idx="0">
                  <c:v>4.6191153465889805</c:v>
                </c:pt>
                <c:pt idx="1">
                  <c:v>22.6287279221694</c:v>
                </c:pt>
                <c:pt idx="2">
                  <c:v>48.926618243726729</c:v>
                </c:pt>
                <c:pt idx="3">
                  <c:v>15.297639245754826</c:v>
                </c:pt>
                <c:pt idx="4">
                  <c:v>9.146475729424191</c:v>
                </c:pt>
                <c:pt idx="7">
                  <c:v>8.3810320723262883</c:v>
                </c:pt>
                <c:pt idx="8">
                  <c:v>40.283565563952791</c:v>
                </c:pt>
                <c:pt idx="9">
                  <c:v>33.077981340554501</c:v>
                </c:pt>
                <c:pt idx="10">
                  <c:v>12.909388204235993</c:v>
                </c:pt>
                <c:pt idx="11">
                  <c:v>5.3480328189304087</c:v>
                </c:pt>
              </c:numCache>
            </c:numRef>
          </c:val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köz5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Sheet1!$K$2:$K$13</c:f>
              <c:numCache>
                <c:formatCode>0</c:formatCode>
                <c:ptCount val="12"/>
                <c:pt idx="0">
                  <c:v>54.307502897137752</c:v>
                </c:pt>
                <c:pt idx="1">
                  <c:v>36.297890321557333</c:v>
                </c:pt>
                <c:pt idx="2">
                  <c:v>10</c:v>
                </c:pt>
                <c:pt idx="3">
                  <c:v>43.628978997971899</c:v>
                </c:pt>
                <c:pt idx="4">
                  <c:v>49.78014251430254</c:v>
                </c:pt>
                <c:pt idx="5">
                  <c:v>58.926618243726729</c:v>
                </c:pt>
                <c:pt idx="6">
                  <c:v>58.926618243726729</c:v>
                </c:pt>
                <c:pt idx="7">
                  <c:v>50.545586171400444</c:v>
                </c:pt>
                <c:pt idx="8">
                  <c:v>18.643052679773938</c:v>
                </c:pt>
                <c:pt idx="9">
                  <c:v>25.848636903172228</c:v>
                </c:pt>
                <c:pt idx="10">
                  <c:v>46.017230039490734</c:v>
                </c:pt>
                <c:pt idx="11">
                  <c:v>53.578585424796323</c:v>
                </c:pt>
              </c:numCache>
            </c:numRef>
          </c:val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falu</c:v>
                </c:pt>
              </c:strCache>
            </c:strRef>
          </c:tx>
          <c:spPr>
            <a:solidFill>
              <a:srgbClr val="131C6B"/>
            </a:solidFill>
          </c:spPr>
          <c:invertIfNegative val="0"/>
          <c:dLbls>
            <c:txPr>
              <a:bodyPr/>
              <a:lstStyle/>
              <a:p>
                <a:pPr algn="ctr">
                  <a:defRPr lang="hu-HU" sz="1000" b="0" i="0" u="none" strike="noStrike" kern="1200" baseline="0">
                    <a:solidFill>
                      <a:prstClr val="white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Sheet1!$A$2:$A$13</c:f>
              <c:strCache>
                <c:ptCount val="12"/>
                <c:pt idx="0">
                  <c:v>jelentősen több lett a lehetőség</c:v>
                </c:pt>
                <c:pt idx="1">
                  <c:v>több lett  a lehetőség</c:v>
                </c:pt>
                <c:pt idx="2">
                  <c:v>nem változott</c:v>
                </c:pt>
                <c:pt idx="3">
                  <c:v>kevesebb a lehetőség</c:v>
                </c:pt>
                <c:pt idx="4">
                  <c:v>jelentősen kevesebb a lehetőség</c:v>
                </c:pt>
                <c:pt idx="6">
                  <c:v>15-19 évesek</c:v>
                </c:pt>
                <c:pt idx="7">
                  <c:v>jelentősen több lett a lehetőség</c:v>
                </c:pt>
                <c:pt idx="8">
                  <c:v>több lett  a lehetőség</c:v>
                </c:pt>
                <c:pt idx="9">
                  <c:v>nem változott</c:v>
                </c:pt>
                <c:pt idx="10">
                  <c:v>kevesebb a lehetőség</c:v>
                </c:pt>
                <c:pt idx="11">
                  <c:v>jelentősen kevesebb a lehetőség</c:v>
                </c:pt>
              </c:strCache>
            </c:strRef>
          </c:cat>
          <c:val>
            <c:numRef>
              <c:f>Sheet1!$L$2:$L$13</c:f>
              <c:numCache>
                <c:formatCode>0</c:formatCode>
                <c:ptCount val="12"/>
                <c:pt idx="0">
                  <c:v>4.9270926893902907</c:v>
                </c:pt>
                <c:pt idx="1">
                  <c:v>21.556751689853648</c:v>
                </c:pt>
                <c:pt idx="2">
                  <c:v>53.147965696744279</c:v>
                </c:pt>
                <c:pt idx="3">
                  <c:v>8.488231818751105</c:v>
                </c:pt>
                <c:pt idx="4">
                  <c:v>10.265944400020441</c:v>
                </c:pt>
                <c:pt idx="7">
                  <c:v>12.227053763763944</c:v>
                </c:pt>
                <c:pt idx="8">
                  <c:v>31.412862603243742</c:v>
                </c:pt>
                <c:pt idx="9">
                  <c:v>42.342502271387325</c:v>
                </c:pt>
                <c:pt idx="10">
                  <c:v>12.181467367402947</c:v>
                </c:pt>
                <c:pt idx="11">
                  <c:v>1.8361139942020495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35739392"/>
        <c:axId val="328070784"/>
      </c:barChart>
      <c:catAx>
        <c:axId val="33573939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28070784"/>
        <c:crosses val="autoZero"/>
        <c:auto val="1"/>
        <c:lblAlgn val="ctr"/>
        <c:lblOffset val="100"/>
        <c:noMultiLvlLbl val="0"/>
      </c:catAx>
      <c:valAx>
        <c:axId val="328070784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357393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7276672"/>
        <c:axId val="358350848"/>
      </c:barChart>
      <c:catAx>
        <c:axId val="3572766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5835084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835084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72766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7409280"/>
        <c:axId val="358352576"/>
      </c:barChart>
      <c:catAx>
        <c:axId val="3574092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5835257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835257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740928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7277184"/>
        <c:axId val="358354304"/>
      </c:barChart>
      <c:catAx>
        <c:axId val="3572771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5835430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835430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727718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8077440"/>
        <c:axId val="358357184"/>
      </c:barChart>
      <c:catAx>
        <c:axId val="35807744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583571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835718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807744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8521344"/>
        <c:axId val="358355456"/>
      </c:barChart>
      <c:catAx>
        <c:axId val="3585213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5835545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835545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852134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8705664"/>
        <c:axId val="371491392"/>
      </c:barChart>
      <c:catAx>
        <c:axId val="3587056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7149139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7149139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870566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9319040"/>
        <c:axId val="371495424"/>
      </c:barChart>
      <c:catAx>
        <c:axId val="359319040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1495424"/>
        <c:crosses val="autoZero"/>
        <c:auto val="1"/>
        <c:lblAlgn val="ctr"/>
        <c:lblOffset val="100"/>
        <c:noMultiLvlLbl val="0"/>
      </c:catAx>
      <c:valAx>
        <c:axId val="37149542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593190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9559680"/>
        <c:axId val="371497152"/>
      </c:barChart>
      <c:catAx>
        <c:axId val="359559680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1497152"/>
        <c:crosses val="autoZero"/>
        <c:auto val="1"/>
        <c:lblAlgn val="ctr"/>
        <c:lblOffset val="100"/>
        <c:noMultiLvlLbl val="0"/>
      </c:catAx>
      <c:valAx>
        <c:axId val="37149715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595596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0973824"/>
        <c:axId val="377978880"/>
      </c:barChart>
      <c:catAx>
        <c:axId val="360973824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7978880"/>
        <c:crosses val="autoZero"/>
        <c:auto val="1"/>
        <c:lblAlgn val="ctr"/>
        <c:lblOffset val="100"/>
        <c:noMultiLvlLbl val="0"/>
      </c:catAx>
      <c:valAx>
        <c:axId val="37797888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60973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1206272"/>
        <c:axId val="377982912"/>
      </c:barChart>
      <c:catAx>
        <c:axId val="361206272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7982912"/>
        <c:crosses val="autoZero"/>
        <c:auto val="1"/>
        <c:lblAlgn val="ctr"/>
        <c:lblOffset val="100"/>
        <c:noMultiLvlLbl val="0"/>
      </c:catAx>
      <c:valAx>
        <c:axId val="37798291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612062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89824"/>
        <c:axId val="377984640"/>
      </c:barChart>
      <c:catAx>
        <c:axId val="362189824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7984640"/>
        <c:crosses val="autoZero"/>
        <c:auto val="1"/>
        <c:lblAlgn val="ctr"/>
        <c:lblOffset val="100"/>
        <c:noMultiLvlLbl val="0"/>
      </c:catAx>
      <c:valAx>
        <c:axId val="37798464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62189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359296"/>
        <c:axId val="377986368"/>
      </c:barChart>
      <c:catAx>
        <c:axId val="362359296"/>
        <c:scaling>
          <c:orientation val="minMax"/>
        </c:scaling>
        <c:delete val="1"/>
        <c:axPos val="l"/>
        <c:majorTickMark val="none"/>
        <c:minorTickMark val="none"/>
        <c:tickLblPos val="none"/>
        <c:crossAx val="377986368"/>
        <c:crosses val="autoZero"/>
        <c:auto val="1"/>
        <c:lblAlgn val="ctr"/>
        <c:lblOffset val="100"/>
        <c:noMultiLvlLbl val="0"/>
      </c:catAx>
      <c:valAx>
        <c:axId val="3779863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359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91360"/>
        <c:axId val="378512512"/>
      </c:barChart>
      <c:catAx>
        <c:axId val="362191360"/>
        <c:scaling>
          <c:orientation val="minMax"/>
        </c:scaling>
        <c:delete val="1"/>
        <c:axPos val="l"/>
        <c:majorTickMark val="none"/>
        <c:minorTickMark val="none"/>
        <c:tickLblPos val="none"/>
        <c:crossAx val="378512512"/>
        <c:crosses val="autoZero"/>
        <c:auto val="1"/>
        <c:lblAlgn val="ctr"/>
        <c:lblOffset val="100"/>
        <c:noMultiLvlLbl val="0"/>
      </c:catAx>
      <c:valAx>
        <c:axId val="3785125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1913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529280"/>
        <c:axId val="378514240"/>
      </c:barChart>
      <c:catAx>
        <c:axId val="362529280"/>
        <c:scaling>
          <c:orientation val="minMax"/>
        </c:scaling>
        <c:delete val="1"/>
        <c:axPos val="l"/>
        <c:majorTickMark val="none"/>
        <c:minorTickMark val="none"/>
        <c:tickLblPos val="none"/>
        <c:crossAx val="378514240"/>
        <c:crosses val="autoZero"/>
        <c:auto val="1"/>
        <c:lblAlgn val="ctr"/>
        <c:lblOffset val="100"/>
        <c:noMultiLvlLbl val="0"/>
      </c:catAx>
      <c:valAx>
        <c:axId val="3785142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5292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413568"/>
        <c:axId val="378515968"/>
      </c:barChart>
      <c:catAx>
        <c:axId val="362413568"/>
        <c:scaling>
          <c:orientation val="minMax"/>
        </c:scaling>
        <c:delete val="1"/>
        <c:axPos val="l"/>
        <c:majorTickMark val="none"/>
        <c:minorTickMark val="none"/>
        <c:tickLblPos val="none"/>
        <c:crossAx val="378515968"/>
        <c:crosses val="autoZero"/>
        <c:auto val="1"/>
        <c:lblAlgn val="ctr"/>
        <c:lblOffset val="100"/>
        <c:noMultiLvlLbl val="0"/>
      </c:catAx>
      <c:valAx>
        <c:axId val="3785159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4135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4441600"/>
        <c:axId val="344229568"/>
      </c:barChart>
      <c:catAx>
        <c:axId val="364441600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44229568"/>
        <c:crosses val="autoZero"/>
        <c:auto val="1"/>
        <c:lblAlgn val="ctr"/>
        <c:lblOffset val="100"/>
        <c:noMultiLvlLbl val="0"/>
      </c:catAx>
      <c:valAx>
        <c:axId val="34422956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64441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4442624"/>
        <c:axId val="378516544"/>
      </c:barChart>
      <c:catAx>
        <c:axId val="364442624"/>
        <c:scaling>
          <c:orientation val="minMax"/>
        </c:scaling>
        <c:delete val="1"/>
        <c:axPos val="l"/>
        <c:majorTickMark val="none"/>
        <c:minorTickMark val="none"/>
        <c:tickLblPos val="none"/>
        <c:crossAx val="378516544"/>
        <c:crosses val="autoZero"/>
        <c:auto val="1"/>
        <c:lblAlgn val="ctr"/>
        <c:lblOffset val="100"/>
        <c:noMultiLvlLbl val="0"/>
      </c:catAx>
      <c:valAx>
        <c:axId val="3785165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44426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4697088"/>
        <c:axId val="344231872"/>
      </c:barChart>
      <c:catAx>
        <c:axId val="364697088"/>
        <c:scaling>
          <c:orientation val="minMax"/>
        </c:scaling>
        <c:delete val="1"/>
        <c:axPos val="l"/>
        <c:majorTickMark val="none"/>
        <c:minorTickMark val="none"/>
        <c:tickLblPos val="none"/>
        <c:crossAx val="344231872"/>
        <c:crosses val="autoZero"/>
        <c:auto val="1"/>
        <c:lblAlgn val="ctr"/>
        <c:lblOffset val="100"/>
        <c:noMultiLvlLbl val="0"/>
      </c:catAx>
      <c:valAx>
        <c:axId val="3442318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46970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6025216"/>
        <c:axId val="344233600"/>
      </c:barChart>
      <c:catAx>
        <c:axId val="366025216"/>
        <c:scaling>
          <c:orientation val="minMax"/>
        </c:scaling>
        <c:delete val="1"/>
        <c:axPos val="l"/>
        <c:majorTickMark val="none"/>
        <c:minorTickMark val="none"/>
        <c:tickLblPos val="none"/>
        <c:crossAx val="344233600"/>
        <c:crosses val="autoZero"/>
        <c:auto val="1"/>
        <c:lblAlgn val="ctr"/>
        <c:lblOffset val="100"/>
        <c:noMultiLvlLbl val="0"/>
      </c:catAx>
      <c:valAx>
        <c:axId val="3442336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6025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6024192"/>
        <c:axId val="344235328"/>
      </c:barChart>
      <c:catAx>
        <c:axId val="366024192"/>
        <c:scaling>
          <c:orientation val="minMax"/>
        </c:scaling>
        <c:delete val="1"/>
        <c:axPos val="l"/>
        <c:majorTickMark val="none"/>
        <c:minorTickMark val="none"/>
        <c:tickLblPos val="none"/>
        <c:crossAx val="344235328"/>
        <c:crosses val="autoZero"/>
        <c:auto val="1"/>
        <c:lblAlgn val="ctr"/>
        <c:lblOffset val="100"/>
        <c:noMultiLvlLbl val="0"/>
      </c:catAx>
      <c:valAx>
        <c:axId val="3442353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60241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493289472"/>
        <c:axId val="384290176"/>
      </c:barChart>
      <c:catAx>
        <c:axId val="4932894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8429017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8429017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4932894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493290496"/>
        <c:axId val="384291904"/>
      </c:barChart>
      <c:catAx>
        <c:axId val="4932904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8429190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8429190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49329049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493524480"/>
        <c:axId val="384293632"/>
      </c:barChart>
      <c:catAx>
        <c:axId val="4935244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842936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8429363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49352448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3746048"/>
        <c:axId val="188668672"/>
      </c:barChart>
      <c:catAx>
        <c:axId val="18374604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18866867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18866867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37460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494253056"/>
        <c:axId val="385476288"/>
      </c:barChart>
      <c:catAx>
        <c:axId val="49425305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8547628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854762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49425305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494426624"/>
        <c:axId val="385474560"/>
      </c:barChart>
      <c:catAx>
        <c:axId val="4944266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8547456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8547456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49442662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494514688"/>
        <c:axId val="385478592"/>
      </c:barChart>
      <c:catAx>
        <c:axId val="49451468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8547859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8547859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49451468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494885888"/>
        <c:axId val="477601792"/>
      </c:barChart>
      <c:catAx>
        <c:axId val="494885888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477601792"/>
        <c:crosses val="autoZero"/>
        <c:auto val="1"/>
        <c:lblAlgn val="ctr"/>
        <c:lblOffset val="100"/>
        <c:noMultiLvlLbl val="0"/>
      </c:catAx>
      <c:valAx>
        <c:axId val="47760179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494885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495001600"/>
        <c:axId val="477603520"/>
      </c:barChart>
      <c:catAx>
        <c:axId val="495001600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477603520"/>
        <c:crosses val="autoZero"/>
        <c:auto val="1"/>
        <c:lblAlgn val="ctr"/>
        <c:lblOffset val="100"/>
        <c:noMultiLvlLbl val="0"/>
      </c:catAx>
      <c:valAx>
        <c:axId val="47760352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495001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31E-2"/>
          <c:y val="0"/>
          <c:w val="0.27266196490077105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316E-2"/>
          <c:y val="2.3137492428831021E-4"/>
          <c:w val="0.23034105342832675"/>
          <c:h val="0.9997686250757115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789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15657216"/>
        <c:axId val="477605248"/>
      </c:barChart>
      <c:catAx>
        <c:axId val="515657216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477605248"/>
        <c:crosses val="autoZero"/>
        <c:auto val="1"/>
        <c:lblAlgn val="ctr"/>
        <c:lblOffset val="100"/>
        <c:noMultiLvlLbl val="0"/>
      </c:catAx>
      <c:valAx>
        <c:axId val="4776052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515657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3807488"/>
        <c:axId val="344204416"/>
      </c:barChart>
      <c:catAx>
        <c:axId val="18380748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442044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442044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380748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8"/>
          <c:w val="0.80794501172046562"/>
          <c:h val="0.5609076326844123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15678720"/>
        <c:axId val="477609280"/>
      </c:barChart>
      <c:catAx>
        <c:axId val="515678720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477609280"/>
        <c:crosses val="autoZero"/>
        <c:auto val="1"/>
        <c:lblAlgn val="ctr"/>
        <c:lblOffset val="100"/>
        <c:noMultiLvlLbl val="0"/>
      </c:catAx>
      <c:valAx>
        <c:axId val="47760928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515678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18923264"/>
        <c:axId val="487588992"/>
      </c:barChart>
      <c:catAx>
        <c:axId val="518923264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487588992"/>
        <c:crosses val="autoZero"/>
        <c:auto val="1"/>
        <c:lblAlgn val="ctr"/>
        <c:lblOffset val="100"/>
        <c:noMultiLvlLbl val="0"/>
      </c:catAx>
      <c:valAx>
        <c:axId val="48758899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5189232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18925312"/>
        <c:axId val="487590720"/>
      </c:barChart>
      <c:catAx>
        <c:axId val="518925312"/>
        <c:scaling>
          <c:orientation val="minMax"/>
        </c:scaling>
        <c:delete val="1"/>
        <c:axPos val="l"/>
        <c:majorTickMark val="none"/>
        <c:minorTickMark val="none"/>
        <c:tickLblPos val="none"/>
        <c:crossAx val="487590720"/>
        <c:crosses val="autoZero"/>
        <c:auto val="1"/>
        <c:lblAlgn val="ctr"/>
        <c:lblOffset val="100"/>
        <c:noMultiLvlLbl val="0"/>
      </c:catAx>
      <c:valAx>
        <c:axId val="4875907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189253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19242240"/>
        <c:axId val="487592448"/>
      </c:barChart>
      <c:catAx>
        <c:axId val="519242240"/>
        <c:scaling>
          <c:orientation val="minMax"/>
        </c:scaling>
        <c:delete val="1"/>
        <c:axPos val="l"/>
        <c:majorTickMark val="none"/>
        <c:minorTickMark val="none"/>
        <c:tickLblPos val="none"/>
        <c:crossAx val="487592448"/>
        <c:crosses val="autoZero"/>
        <c:auto val="1"/>
        <c:lblAlgn val="ctr"/>
        <c:lblOffset val="100"/>
        <c:noMultiLvlLbl val="0"/>
      </c:catAx>
      <c:valAx>
        <c:axId val="4875924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192422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19110144"/>
        <c:axId val="487594176"/>
      </c:barChart>
      <c:catAx>
        <c:axId val="519110144"/>
        <c:scaling>
          <c:orientation val="minMax"/>
        </c:scaling>
        <c:delete val="1"/>
        <c:axPos val="l"/>
        <c:majorTickMark val="none"/>
        <c:minorTickMark val="none"/>
        <c:tickLblPos val="none"/>
        <c:crossAx val="487594176"/>
        <c:crosses val="autoZero"/>
        <c:auto val="1"/>
        <c:lblAlgn val="ctr"/>
        <c:lblOffset val="100"/>
        <c:noMultiLvlLbl val="0"/>
      </c:catAx>
      <c:valAx>
        <c:axId val="4875941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191101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18925824"/>
        <c:axId val="497418240"/>
      </c:barChart>
      <c:catAx>
        <c:axId val="518925824"/>
        <c:scaling>
          <c:orientation val="minMax"/>
        </c:scaling>
        <c:delete val="1"/>
        <c:axPos val="l"/>
        <c:majorTickMark val="none"/>
        <c:minorTickMark val="none"/>
        <c:tickLblPos val="none"/>
        <c:crossAx val="497418240"/>
        <c:crosses val="autoZero"/>
        <c:auto val="1"/>
        <c:lblAlgn val="ctr"/>
        <c:lblOffset val="100"/>
        <c:noMultiLvlLbl val="0"/>
      </c:catAx>
      <c:valAx>
        <c:axId val="4974182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18925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21704960"/>
        <c:axId val="497421696"/>
      </c:barChart>
      <c:catAx>
        <c:axId val="521704960"/>
        <c:scaling>
          <c:orientation val="maxMin"/>
        </c:scaling>
        <c:delete val="0"/>
        <c:axPos val="l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497421696"/>
        <c:crosses val="autoZero"/>
        <c:auto val="1"/>
        <c:lblAlgn val="ctr"/>
        <c:lblOffset val="100"/>
        <c:noMultiLvlLbl val="0"/>
      </c:catAx>
      <c:valAx>
        <c:axId val="49742169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5217049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21958912"/>
        <c:axId val="497419392"/>
      </c:barChart>
      <c:catAx>
        <c:axId val="521958912"/>
        <c:scaling>
          <c:orientation val="minMax"/>
        </c:scaling>
        <c:delete val="1"/>
        <c:axPos val="l"/>
        <c:majorTickMark val="none"/>
        <c:minorTickMark val="none"/>
        <c:tickLblPos val="none"/>
        <c:crossAx val="497419392"/>
        <c:crosses val="autoZero"/>
        <c:auto val="1"/>
        <c:lblAlgn val="ctr"/>
        <c:lblOffset val="100"/>
        <c:noMultiLvlLbl val="0"/>
      </c:catAx>
      <c:valAx>
        <c:axId val="497419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219589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21964032"/>
        <c:axId val="497423424"/>
      </c:barChart>
      <c:catAx>
        <c:axId val="521964032"/>
        <c:scaling>
          <c:orientation val="minMax"/>
        </c:scaling>
        <c:delete val="1"/>
        <c:axPos val="l"/>
        <c:majorTickMark val="none"/>
        <c:minorTickMark val="none"/>
        <c:tickLblPos val="none"/>
        <c:crossAx val="497423424"/>
        <c:crosses val="autoZero"/>
        <c:auto val="1"/>
        <c:lblAlgn val="ctr"/>
        <c:lblOffset val="100"/>
        <c:noMultiLvlLbl val="0"/>
      </c:catAx>
      <c:valAx>
        <c:axId val="4974234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219640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0.70000000000000018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21963008"/>
        <c:axId val="497425152"/>
      </c:barChart>
      <c:catAx>
        <c:axId val="521963008"/>
        <c:scaling>
          <c:orientation val="minMax"/>
        </c:scaling>
        <c:delete val="1"/>
        <c:axPos val="l"/>
        <c:majorTickMark val="none"/>
        <c:minorTickMark val="none"/>
        <c:tickLblPos val="none"/>
        <c:crossAx val="497425152"/>
        <c:crosses val="autoZero"/>
        <c:auto val="1"/>
        <c:lblAlgn val="ctr"/>
        <c:lblOffset val="100"/>
        <c:noMultiLvlLbl val="0"/>
      </c:catAx>
      <c:valAx>
        <c:axId val="4974251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21963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83951872"/>
        <c:axId val="344206144"/>
      </c:barChart>
      <c:catAx>
        <c:axId val="1839518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34420614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4420614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839518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53E-2"/>
          <c:w val="0.80794501172046562"/>
          <c:h val="0.9514605744704445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21703936"/>
        <c:axId val="517210688"/>
      </c:barChart>
      <c:catAx>
        <c:axId val="521703936"/>
        <c:scaling>
          <c:orientation val="minMax"/>
        </c:scaling>
        <c:delete val="1"/>
        <c:axPos val="l"/>
        <c:majorTickMark val="none"/>
        <c:minorTickMark val="none"/>
        <c:tickLblPos val="none"/>
        <c:crossAx val="517210688"/>
        <c:crosses val="autoZero"/>
        <c:auto val="1"/>
        <c:lblAlgn val="ctr"/>
        <c:lblOffset val="100"/>
        <c:noMultiLvlLbl val="0"/>
      </c:catAx>
      <c:valAx>
        <c:axId val="5172106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5217039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72"/>
          <c:y val="0.20376461549542632"/>
          <c:w val="0.30459997920690784"/>
          <c:h val="0.5211241532079217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9E-3"/>
          <c:w val="0.28926802843181776"/>
          <c:h val="0.8350181773610037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84"/>
          <c:y val="0.15787769339202279"/>
          <c:w val="0.22859269068086438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540331520"/>
        <c:axId val="349313792"/>
      </c:barChart>
      <c:catAx>
        <c:axId val="54033152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4931379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4931379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54033152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29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540388864"/>
        <c:axId val="519356992"/>
      </c:barChart>
      <c:catAx>
        <c:axId val="5403888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1935699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1935699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54038886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55E-3"/>
          <c:y val="6.9612911296752872E-2"/>
          <c:w val="0.92621500654176669"/>
          <c:h val="0.6813458702577434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540561920"/>
        <c:axId val="519358720"/>
      </c:barChart>
      <c:catAx>
        <c:axId val="5405619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51935872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1935872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54056192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0.46487</cdr:x>
      <cdr:y>0.89465</cdr:y>
    </cdr:from>
    <cdr:to>
      <cdr:x>0.5246</cdr:x>
      <cdr:y>0.93073</cdr:y>
    </cdr:to>
    <cdr:sp macro="" textlink="">
      <cdr:nvSpPr>
        <cdr:cNvPr id="6" name="Szövegdoboz 5"/>
        <cdr:cNvSpPr txBox="1"/>
      </cdr:nvSpPr>
      <cdr:spPr>
        <a:xfrm xmlns:a="http://schemas.openxmlformats.org/drawingml/2006/main">
          <a:off x="3992462" y="3816249"/>
          <a:ext cx="512961" cy="153888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vertOverflow="clip" wrap="none" lIns="0" tIns="0" rIns="0" bIns="0" rtlCol="0">
          <a:spAutoFit/>
        </a:bodyPr>
        <a:lstStyle xmlns:a="http://schemas.openxmlformats.org/drawingml/2006/main"/>
        <a:p xmlns:a="http://schemas.openxmlformats.org/drawingml/2006/main">
          <a:r>
            <a:rPr lang="hu-HU" sz="1000" dirty="0" smtClean="0">
              <a:solidFill>
                <a:srgbClr val="333333"/>
              </a:solidFill>
              <a:latin typeface="+mj-lt"/>
            </a:rPr>
            <a:t>n=1000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0.6987</cdr:x>
      <cdr:y>0.92413</cdr:y>
    </cdr:from>
    <cdr:to>
      <cdr:x>0.71499</cdr:x>
      <cdr:y>0.95051</cdr:y>
    </cdr:to>
    <cdr:sp macro="" textlink="">
      <cdr:nvSpPr>
        <cdr:cNvPr id="2" name="Téglalap 1"/>
        <cdr:cNvSpPr/>
      </cdr:nvSpPr>
      <cdr:spPr>
        <a:xfrm xmlns:a="http://schemas.openxmlformats.org/drawingml/2006/main">
          <a:off x="6194782" y="3942002"/>
          <a:ext cx="144436" cy="112523"/>
        </a:xfrm>
        <a:prstGeom xmlns:a="http://schemas.openxmlformats.org/drawingml/2006/main" prst="rect">
          <a:avLst/>
        </a:prstGeom>
        <a:solidFill xmlns:a="http://schemas.openxmlformats.org/drawingml/2006/main">
          <a:srgbClr val="FFFFFF"/>
        </a:solidFill>
        <a:ln xmlns:a="http://schemas.openxmlformats.org/drawingml/2006/main" w="12700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ot="0" spcFirstLastPara="0" vertOverflow="overflow" horzOverflow="overflow" vert="horz" wrap="square" lIns="91440" tIns="45720" rIns="91440" bIns="45720" numCol="1" spcCol="0" rtlCol="0" fromWordArt="0" anchor="t" anchorCtr="0" forceAA="0" compatLnSpc="1">
          <a:prstTxWarp prst="textNoShape">
            <a:avLst/>
          </a:prstTxWarp>
          <a:noAutofit/>
        </a:bodyPr>
        <a:lstStyle xmlns:a="http://schemas.openxmlformats.org/drawingml/2006/main"/>
        <a:p xmlns:a="http://schemas.openxmlformats.org/drawingml/2006/main">
          <a:endParaRPr lang="hu-HU" dirty="0">
            <a:ln w="19050">
              <a:solidFill>
                <a:srgbClr val="145D04"/>
              </a:solidFill>
            </a:ln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0.21919</cdr:x>
      <cdr:y>0.92277</cdr:y>
    </cdr:from>
    <cdr:to>
      <cdr:x>1</cdr:x>
      <cdr:y>0.95203</cdr:y>
    </cdr:to>
    <cdr:sp macro="" textlink="">
      <cdr:nvSpPr>
        <cdr:cNvPr id="2" name="Szövegdoboz 1"/>
        <cdr:cNvSpPr txBox="1"/>
      </cdr:nvSpPr>
      <cdr:spPr>
        <a:xfrm xmlns:a="http://schemas.openxmlformats.org/drawingml/2006/main">
          <a:off x="749710" y="4169678"/>
          <a:ext cx="2670678" cy="13220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0" tIns="0" rIns="0" bIns="0" rtlCol="0">
          <a:spAutoFit/>
        </a:bodyPr>
        <a:lstStyle xmlns:a="http://schemas.openxmlformats.org/drawingml/2006/main">
          <a:defPPr>
            <a:defRPr lang="en-AU"/>
          </a:defPPr>
          <a:lvl1pPr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+mn-ea"/>
              <a:cs typeface="Arial" charset="0"/>
            </a:defRPr>
          </a:lvl1pPr>
          <a:lvl2pPr marL="4572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+mn-ea"/>
              <a:cs typeface="Arial" charset="0"/>
            </a:defRPr>
          </a:lvl2pPr>
          <a:lvl3pPr marL="9144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+mn-ea"/>
              <a:cs typeface="Arial" charset="0"/>
            </a:defRPr>
          </a:lvl3pPr>
          <a:lvl4pPr marL="13716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+mn-ea"/>
              <a:cs typeface="Arial" charset="0"/>
            </a:defRPr>
          </a:lvl4pPr>
          <a:lvl5pPr marL="18288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+mn-ea"/>
              <a:cs typeface="Arial" charset="0"/>
            </a:defRPr>
          </a:lvl5pPr>
          <a:lvl6pPr marL="22860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+mn-ea"/>
              <a:cs typeface="Arial" charset="0"/>
            </a:defRPr>
          </a:lvl6pPr>
          <a:lvl7pPr marL="27432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+mn-ea"/>
              <a:cs typeface="Arial" charset="0"/>
            </a:defRPr>
          </a:lvl7pPr>
          <a:lvl8pPr marL="32004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+mn-ea"/>
              <a:cs typeface="Arial" charset="0"/>
            </a:defRPr>
          </a:lvl8pPr>
          <a:lvl9pPr marL="36576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+mn-ea"/>
              <a:cs typeface="Arial" charset="0"/>
            </a:defRPr>
          </a:lvl9pPr>
        </a:lstStyle>
        <a:p xmlns:a="http://schemas.openxmlformats.org/drawingml/2006/main">
          <a:r>
            <a:rPr lang="hu-HU" sz="800" b="0" dirty="0" smtClean="0">
              <a:solidFill>
                <a:srgbClr val="333333"/>
              </a:solidFill>
              <a:latin typeface="+mj-lt"/>
            </a:rPr>
            <a:t>Bázis: Különórára járó gyerekek (n=358)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0.0178</cdr:x>
      <cdr:y>0.36737</cdr:y>
    </cdr:from>
    <cdr:to>
      <cdr:x>0.09799</cdr:x>
      <cdr:y>0.36737</cdr:y>
    </cdr:to>
    <cdr:cxnSp macro="">
      <cdr:nvCxnSpPr>
        <cdr:cNvPr id="3" name="Egyenes összekötő 2"/>
        <cdr:cNvCxnSpPr/>
      </cdr:nvCxnSpPr>
      <cdr:spPr>
        <a:xfrm xmlns:a="http://schemas.openxmlformats.org/drawingml/2006/main">
          <a:off x="127917" y="1567061"/>
          <a:ext cx="576064" cy="0"/>
        </a:xfrm>
        <a:prstGeom xmlns:a="http://schemas.openxmlformats.org/drawingml/2006/main" prst="line">
          <a:avLst/>
        </a:prstGeom>
        <a:ln xmlns:a="http://schemas.openxmlformats.org/drawingml/2006/main" w="28575">
          <a:solidFill>
            <a:srgbClr val="489A1E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0.07794</cdr:x>
      <cdr:y>0.21544</cdr:y>
    </cdr:from>
    <cdr:to>
      <cdr:x>0.24833</cdr:x>
      <cdr:y>0.21544</cdr:y>
    </cdr:to>
    <cdr:cxnSp macro="">
      <cdr:nvCxnSpPr>
        <cdr:cNvPr id="5" name="Egyenes összekötő 4"/>
        <cdr:cNvCxnSpPr/>
      </cdr:nvCxnSpPr>
      <cdr:spPr>
        <a:xfrm xmlns:a="http://schemas.openxmlformats.org/drawingml/2006/main">
          <a:off x="559965" y="918989"/>
          <a:ext cx="1224136" cy="0"/>
        </a:xfrm>
        <a:prstGeom xmlns:a="http://schemas.openxmlformats.org/drawingml/2006/main" prst="line">
          <a:avLst/>
        </a:prstGeom>
        <a:ln xmlns:a="http://schemas.openxmlformats.org/drawingml/2006/main" w="28575">
          <a:solidFill>
            <a:srgbClr val="489A1E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0.86517</cdr:x>
      <cdr:y>0.63747</cdr:y>
    </cdr:from>
    <cdr:to>
      <cdr:x>0.99626</cdr:x>
      <cdr:y>0.76302</cdr:y>
    </cdr:to>
    <cdr:grpSp>
      <cdr:nvGrpSpPr>
        <cdr:cNvPr id="9" name="Csoportba foglalás 8"/>
        <cdr:cNvGrpSpPr/>
      </cdr:nvGrpSpPr>
      <cdr:grpSpPr>
        <a:xfrm xmlns:a="http://schemas.openxmlformats.org/drawingml/2006/main">
          <a:off x="7430404" y="2719200"/>
          <a:ext cx="1125850" cy="535548"/>
          <a:chOff x="7462539" y="2705557"/>
          <a:chExt cx="1125836" cy="535531"/>
        </a:xfrm>
      </cdr:grpSpPr>
      <cdr:sp macro="" textlink="">
        <cdr:nvSpPr>
          <cdr:cNvPr id="2" name="Téglalap 1"/>
          <cdr:cNvSpPr/>
        </cdr:nvSpPr>
        <cdr:spPr>
          <a:xfrm xmlns:a="http://schemas.openxmlformats.org/drawingml/2006/main">
            <a:off x="7462539" y="2791198"/>
            <a:ext cx="144016" cy="144016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bg2">
              <a:lumMod val="50000"/>
            </a:schemeClr>
          </a:solidFill>
          <a:ln xmlns:a="http://schemas.openxmlformats.org/drawingml/2006/main" w="12700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 xmlns:a="http://schemas.openxmlformats.org/drawingml/2006/main"/>
          <a:p xmlns:a="http://schemas.openxmlformats.org/drawingml/2006/main">
            <a:endParaRPr lang="hu-HU" dirty="0"/>
          </a:p>
        </cdr:txBody>
      </cdr:sp>
      <cdr:sp macro="" textlink="">
        <cdr:nvSpPr>
          <cdr:cNvPr id="4" name="Téglalap 3"/>
          <cdr:cNvSpPr/>
        </cdr:nvSpPr>
        <cdr:spPr>
          <a:xfrm xmlns:a="http://schemas.openxmlformats.org/drawingml/2006/main">
            <a:off x="7606555" y="2791197"/>
            <a:ext cx="144016" cy="144016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accent2"/>
          </a:solidFill>
          <a:ln xmlns:a="http://schemas.openxmlformats.org/drawingml/2006/main" w="12700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endParaRPr lang="hu-HU" dirty="0"/>
          </a:p>
        </cdr:txBody>
      </cdr:sp>
      <cdr:sp macro="" textlink="">
        <cdr:nvSpPr>
          <cdr:cNvPr id="5" name="Téglalap 4"/>
          <cdr:cNvSpPr/>
        </cdr:nvSpPr>
        <cdr:spPr>
          <a:xfrm xmlns:a="http://schemas.openxmlformats.org/drawingml/2006/main">
            <a:off x="7462539" y="2991790"/>
            <a:ext cx="144016" cy="144016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bg2"/>
          </a:solidFill>
          <a:ln xmlns:a="http://schemas.openxmlformats.org/drawingml/2006/main" w="12700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endParaRPr lang="hu-HU" dirty="0"/>
          </a:p>
        </cdr:txBody>
      </cdr:sp>
      <cdr:sp macro="" textlink="">
        <cdr:nvSpPr>
          <cdr:cNvPr id="6" name="Téglalap 5"/>
          <cdr:cNvSpPr/>
        </cdr:nvSpPr>
        <cdr:spPr>
          <a:xfrm xmlns:a="http://schemas.openxmlformats.org/drawingml/2006/main">
            <a:off x="7606555" y="2991789"/>
            <a:ext cx="144016" cy="144016"/>
          </a:xfrm>
          <a:prstGeom xmlns:a="http://schemas.openxmlformats.org/drawingml/2006/main" prst="rect">
            <a:avLst/>
          </a:prstGeom>
          <a:solidFill xmlns:a="http://schemas.openxmlformats.org/drawingml/2006/main">
            <a:schemeClr val="accent1"/>
          </a:solidFill>
          <a:ln xmlns:a="http://schemas.openxmlformats.org/drawingml/2006/main" w="12700">
            <a:noFill/>
          </a:ln>
        </cdr:spPr>
        <cdr:style>
          <a:lnRef xmlns:a="http://schemas.openxmlformats.org/drawingml/2006/main" idx="2">
            <a:schemeClr val="accent1">
              <a:shade val="50000"/>
            </a:schemeClr>
          </a:lnRef>
          <a:fillRef xmlns:a="http://schemas.openxmlformats.org/drawingml/2006/main" idx="1">
            <a:schemeClr val="accent1"/>
          </a:fillRef>
          <a:effectRef xmlns:a="http://schemas.openxmlformats.org/drawingml/2006/main" idx="0">
            <a:schemeClr val="accent1"/>
          </a:effectRef>
          <a:fontRef xmlns:a="http://schemas.openxmlformats.org/drawingml/2006/main" idx="minor">
            <a:schemeClr val="lt1"/>
          </a:fontRef>
        </cdr:style>
        <cdr:txBody>
          <a:bodyPr xmlns:a="http://schemas.openxmlformats.org/drawingml/2006/main"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 xmlns:a="http://schemas.openxmlformats.org/drawingml/2006/main"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 xmlns:a="http://schemas.openxmlformats.org/drawingml/2006/main">
            <a:endParaRPr lang="hu-HU" dirty="0"/>
          </a:p>
        </cdr:txBody>
      </cdr:sp>
      <cdr:sp macro="" textlink="">
        <cdr:nvSpPr>
          <cdr:cNvPr id="7" name="Szövegdoboz 6"/>
          <cdr:cNvSpPr txBox="1"/>
        </cdr:nvSpPr>
        <cdr:spPr>
          <a:xfrm xmlns:a="http://schemas.openxmlformats.org/drawingml/2006/main">
            <a:off x="7678563" y="2705557"/>
            <a:ext cx="909812" cy="535531"/>
          </a:xfrm>
          <a:prstGeom xmlns:a="http://schemas.openxmlformats.org/drawingml/2006/main" prst="rect">
            <a:avLst/>
          </a:prstGeom>
          <a:noFill xmlns:a="http://schemas.openxmlformats.org/drawingml/2006/main"/>
        </cdr:spPr>
        <cdr:txBody>
          <a:bodyPr xmlns:a="http://schemas.openxmlformats.org/drawingml/2006/main" vertOverflow="clip" wrap="square" rtlCol="0">
            <a:spAutoFit/>
          </a:bodyPr>
          <a:lstStyle xmlns:a="http://schemas.openxmlformats.org/drawingml/2006/main"/>
          <a:p xmlns:a="http://schemas.openxmlformats.org/drawingml/2006/main">
            <a:pPr>
              <a:lnSpc>
                <a:spcPct val="120000"/>
              </a:lnSpc>
            </a:pPr>
            <a:r>
              <a:rPr lang="hu-HU" sz="1200" dirty="0" smtClean="0">
                <a:latin typeface="+mj-lt"/>
              </a:rPr>
              <a:t>2015</a:t>
            </a:r>
          </a:p>
          <a:p xmlns:a="http://schemas.openxmlformats.org/drawingml/2006/main">
            <a:pPr>
              <a:lnSpc>
                <a:spcPct val="120000"/>
              </a:lnSpc>
            </a:pPr>
            <a:r>
              <a:rPr lang="hu-HU" sz="1200" dirty="0" smtClean="0">
                <a:latin typeface="+mj-lt"/>
              </a:rPr>
              <a:t>2013</a:t>
            </a:r>
          </a:p>
        </cdr:txBody>
      </cdr:sp>
    </cdr:grp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Verdana" pitchFamily="34" charset="0"/>
                <a:cs typeface="Verdana" pitchFamily="34" charset="0"/>
              </a:defRPr>
            </a:lvl1pPr>
          </a:lstStyle>
          <a:p>
            <a:endParaRPr lang="en-AU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Verdana" pitchFamily="34" charset="0"/>
                <a:cs typeface="Verdana" pitchFamily="34" charset="0"/>
              </a:defRPr>
            </a:lvl1pPr>
          </a:lstStyle>
          <a:p>
            <a:fld id="{3B6BD712-6567-450C-B3C6-BAF6878345EE}" type="datetimeFigureOut">
              <a:rPr lang="en-AU" smtClean="0"/>
              <a:pPr/>
              <a:t>24/06/2015</a:t>
            </a:fld>
            <a:endParaRPr lang="en-AU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A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Verdana" pitchFamily="34" charset="0"/>
                <a:cs typeface="Verdana" pitchFamily="34" charset="0"/>
              </a:defRPr>
            </a:lvl1pPr>
          </a:lstStyle>
          <a:p>
            <a:endParaRPr lang="en-A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Verdana" pitchFamily="34" charset="0"/>
                <a:cs typeface="Verdana" pitchFamily="34" charset="0"/>
              </a:defRPr>
            </a:lvl1pPr>
          </a:lstStyle>
          <a:p>
            <a:fld id="{B9487D93-240F-4041-8284-FC16D3A96101}" type="slidenum">
              <a:rPr lang="en-AU" smtClean="0"/>
              <a:pPr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15390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487D93-240F-4041-8284-FC16D3A96101}" type="slidenum">
              <a:rPr lang="en-AU" smtClean="0"/>
              <a:pPr/>
              <a:t>18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105422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487D93-240F-4041-8284-FC16D3A96101}" type="slidenum">
              <a:rPr lang="en-AU" smtClean="0"/>
              <a:pPr/>
              <a:t>21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738142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487D93-240F-4041-8284-FC16D3A96101}" type="slidenum">
              <a:rPr lang="en-AU" smtClean="0"/>
              <a:pPr/>
              <a:t>28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738142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487D93-240F-4041-8284-FC16D3A96101}" type="slidenum">
              <a:rPr lang="en-AU" smtClean="0"/>
              <a:pPr/>
              <a:t>39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014812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487D93-240F-4041-8284-FC16D3A96101}" type="slidenum">
              <a:rPr lang="en-AU" smtClean="0"/>
              <a:pPr/>
              <a:t>40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014812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8.xml"/><Relationship Id="rId2" Type="http://schemas.openxmlformats.org/officeDocument/2006/relationships/chart" Target="../charts/chart127.xml"/><Relationship Id="rId1" Type="http://schemas.openxmlformats.org/officeDocument/2006/relationships/slideMaster" Target="../slideMasters/slideMaster9.xml"/><Relationship Id="rId4" Type="http://schemas.openxmlformats.org/officeDocument/2006/relationships/chart" Target="../charts/chart129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1.xml"/><Relationship Id="rId2" Type="http://schemas.openxmlformats.org/officeDocument/2006/relationships/chart" Target="../charts/chart130.xml"/><Relationship Id="rId1" Type="http://schemas.openxmlformats.org/officeDocument/2006/relationships/slideMaster" Target="../slideMasters/slideMaster9.xml"/><Relationship Id="rId4" Type="http://schemas.openxmlformats.org/officeDocument/2006/relationships/chart" Target="../charts/chart132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4.xml"/><Relationship Id="rId2" Type="http://schemas.openxmlformats.org/officeDocument/2006/relationships/chart" Target="../charts/chart133.xml"/><Relationship Id="rId1" Type="http://schemas.openxmlformats.org/officeDocument/2006/relationships/slideMaster" Target="../slideMasters/slideMaster9.xml"/><Relationship Id="rId5" Type="http://schemas.openxmlformats.org/officeDocument/2006/relationships/chart" Target="../charts/chart136.xml"/><Relationship Id="rId4" Type="http://schemas.openxmlformats.org/officeDocument/2006/relationships/chart" Target="../charts/chart135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8.xml"/><Relationship Id="rId2" Type="http://schemas.openxmlformats.org/officeDocument/2006/relationships/chart" Target="../charts/chart137.xml"/><Relationship Id="rId1" Type="http://schemas.openxmlformats.org/officeDocument/2006/relationships/slideMaster" Target="../slideMasters/slideMaster9.xml"/><Relationship Id="rId5" Type="http://schemas.openxmlformats.org/officeDocument/2006/relationships/chart" Target="../charts/chart140.xml"/><Relationship Id="rId4" Type="http://schemas.openxmlformats.org/officeDocument/2006/relationships/chart" Target="../charts/chart139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2.xml"/><Relationship Id="rId2" Type="http://schemas.openxmlformats.org/officeDocument/2006/relationships/chart" Target="../charts/chart141.xml"/><Relationship Id="rId1" Type="http://schemas.openxmlformats.org/officeDocument/2006/relationships/slideMaster" Target="../slideMasters/slideMaster9.xml"/><Relationship Id="rId6" Type="http://schemas.openxmlformats.org/officeDocument/2006/relationships/chart" Target="../charts/chart145.xml"/><Relationship Id="rId5" Type="http://schemas.openxmlformats.org/officeDocument/2006/relationships/chart" Target="../charts/chart144.xml"/><Relationship Id="rId4" Type="http://schemas.openxmlformats.org/officeDocument/2006/relationships/chart" Target="../charts/chart143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7.xml"/><Relationship Id="rId2" Type="http://schemas.openxmlformats.org/officeDocument/2006/relationships/chart" Target="../charts/chart146.xml"/><Relationship Id="rId1" Type="http://schemas.openxmlformats.org/officeDocument/2006/relationships/slideMaster" Target="../slideMasters/slideMaster9.xml"/><Relationship Id="rId6" Type="http://schemas.openxmlformats.org/officeDocument/2006/relationships/chart" Target="../charts/chart150.xml"/><Relationship Id="rId5" Type="http://schemas.openxmlformats.org/officeDocument/2006/relationships/chart" Target="../charts/chart149.xml"/><Relationship Id="rId4" Type="http://schemas.openxmlformats.org/officeDocument/2006/relationships/chart" Target="../charts/chart148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0.xml"/></Relationships>
</file>

<file path=ppt/slideLayouts/_rels/slideLayout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0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0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0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0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0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0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0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0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0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0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0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0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0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0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0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0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0.xml"/></Relationships>
</file>

<file path=ppt/slideLayouts/_rels/slideLayout11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1.xml"/><Relationship Id="rId1" Type="http://schemas.openxmlformats.org/officeDocument/2006/relationships/slideMaster" Target="../slideMasters/slideMaster10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2.xml"/><Relationship Id="rId1" Type="http://schemas.openxmlformats.org/officeDocument/2006/relationships/slideMaster" Target="../slideMasters/slideMaster10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4.xml"/><Relationship Id="rId2" Type="http://schemas.openxmlformats.org/officeDocument/2006/relationships/chart" Target="../charts/chart153.xml"/><Relationship Id="rId1" Type="http://schemas.openxmlformats.org/officeDocument/2006/relationships/slideMaster" Target="../slideMasters/slideMaster10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6.xml"/><Relationship Id="rId2" Type="http://schemas.openxmlformats.org/officeDocument/2006/relationships/chart" Target="../charts/chart155.xml"/><Relationship Id="rId1" Type="http://schemas.openxmlformats.org/officeDocument/2006/relationships/slideMaster" Target="../slideMasters/slideMaster10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8.xml"/><Relationship Id="rId2" Type="http://schemas.openxmlformats.org/officeDocument/2006/relationships/chart" Target="../charts/chart157.xml"/><Relationship Id="rId1" Type="http://schemas.openxmlformats.org/officeDocument/2006/relationships/slideMaster" Target="../slideMasters/slideMaster10.xml"/><Relationship Id="rId4" Type="http://schemas.openxmlformats.org/officeDocument/2006/relationships/chart" Target="../charts/chart159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1.xml"/><Relationship Id="rId2" Type="http://schemas.openxmlformats.org/officeDocument/2006/relationships/chart" Target="../charts/chart160.xml"/><Relationship Id="rId1" Type="http://schemas.openxmlformats.org/officeDocument/2006/relationships/slideMaster" Target="../slideMasters/slideMaster10.xml"/><Relationship Id="rId4" Type="http://schemas.openxmlformats.org/officeDocument/2006/relationships/chart" Target="../charts/chart162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4.xml"/><Relationship Id="rId2" Type="http://schemas.openxmlformats.org/officeDocument/2006/relationships/chart" Target="../charts/chart163.xml"/><Relationship Id="rId1" Type="http://schemas.openxmlformats.org/officeDocument/2006/relationships/slideMaster" Target="../slideMasters/slideMaster10.xml"/><Relationship Id="rId5" Type="http://schemas.openxmlformats.org/officeDocument/2006/relationships/chart" Target="../charts/chart166.xml"/><Relationship Id="rId4" Type="http://schemas.openxmlformats.org/officeDocument/2006/relationships/chart" Target="../charts/chart165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8.xml"/><Relationship Id="rId2" Type="http://schemas.openxmlformats.org/officeDocument/2006/relationships/chart" Target="../charts/chart167.xml"/><Relationship Id="rId1" Type="http://schemas.openxmlformats.org/officeDocument/2006/relationships/slideMaster" Target="../slideMasters/slideMaster10.xml"/><Relationship Id="rId5" Type="http://schemas.openxmlformats.org/officeDocument/2006/relationships/chart" Target="../charts/chart170.xml"/><Relationship Id="rId4" Type="http://schemas.openxmlformats.org/officeDocument/2006/relationships/chart" Target="../charts/chart169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2.xml"/><Relationship Id="rId2" Type="http://schemas.openxmlformats.org/officeDocument/2006/relationships/chart" Target="../charts/chart171.xml"/><Relationship Id="rId1" Type="http://schemas.openxmlformats.org/officeDocument/2006/relationships/slideMaster" Target="../slideMasters/slideMaster10.xml"/><Relationship Id="rId6" Type="http://schemas.openxmlformats.org/officeDocument/2006/relationships/chart" Target="../charts/chart175.xml"/><Relationship Id="rId5" Type="http://schemas.openxmlformats.org/officeDocument/2006/relationships/chart" Target="../charts/chart174.xml"/><Relationship Id="rId4" Type="http://schemas.openxmlformats.org/officeDocument/2006/relationships/chart" Target="../charts/chart173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7.xml"/><Relationship Id="rId2" Type="http://schemas.openxmlformats.org/officeDocument/2006/relationships/chart" Target="../charts/chart176.xml"/><Relationship Id="rId1" Type="http://schemas.openxmlformats.org/officeDocument/2006/relationships/slideMaster" Target="../slideMasters/slideMaster10.xml"/><Relationship Id="rId6" Type="http://schemas.openxmlformats.org/officeDocument/2006/relationships/chart" Target="../charts/chart180.xml"/><Relationship Id="rId5" Type="http://schemas.openxmlformats.org/officeDocument/2006/relationships/chart" Target="../charts/chart179.xml"/><Relationship Id="rId4" Type="http://schemas.openxmlformats.org/officeDocument/2006/relationships/chart" Target="../charts/chart178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1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1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1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1.xml"/></Relationships>
</file>

<file path=ppt/slideLayouts/_rels/slideLayout1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1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1.xml"/></Relationships>
</file>

<file path=ppt/slideLayouts/_rels/slideLayout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1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1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1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1.xml"/></Relationships>
</file>

<file path=ppt/slideLayouts/_rels/slideLayout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1.xml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1.xml"/></Relationships>
</file>

<file path=ppt/slideLayouts/_rels/slideLayout1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1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1.xml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1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1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1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1.xml"/></Relationships>
</file>

<file path=ppt/slideLayouts/_rels/slideLayout13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1.xml"/><Relationship Id="rId1" Type="http://schemas.openxmlformats.org/officeDocument/2006/relationships/slideMaster" Target="../slideMasters/slideMaster11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2.xml"/><Relationship Id="rId1" Type="http://schemas.openxmlformats.org/officeDocument/2006/relationships/slideMaster" Target="../slideMasters/slideMaster11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4.xml"/><Relationship Id="rId2" Type="http://schemas.openxmlformats.org/officeDocument/2006/relationships/chart" Target="../charts/chart183.xml"/><Relationship Id="rId1" Type="http://schemas.openxmlformats.org/officeDocument/2006/relationships/slideMaster" Target="../slideMasters/slideMaster11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6.xml"/><Relationship Id="rId2" Type="http://schemas.openxmlformats.org/officeDocument/2006/relationships/chart" Target="../charts/chart185.xml"/><Relationship Id="rId1" Type="http://schemas.openxmlformats.org/officeDocument/2006/relationships/slideMaster" Target="../slideMasters/slideMaster11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8.xml"/><Relationship Id="rId2" Type="http://schemas.openxmlformats.org/officeDocument/2006/relationships/chart" Target="../charts/chart187.xml"/><Relationship Id="rId1" Type="http://schemas.openxmlformats.org/officeDocument/2006/relationships/slideMaster" Target="../slideMasters/slideMaster11.xml"/><Relationship Id="rId4" Type="http://schemas.openxmlformats.org/officeDocument/2006/relationships/chart" Target="../charts/chart189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1.xml"/><Relationship Id="rId2" Type="http://schemas.openxmlformats.org/officeDocument/2006/relationships/chart" Target="../charts/chart190.xml"/><Relationship Id="rId1" Type="http://schemas.openxmlformats.org/officeDocument/2006/relationships/slideMaster" Target="../slideMasters/slideMaster11.xml"/><Relationship Id="rId4" Type="http://schemas.openxmlformats.org/officeDocument/2006/relationships/chart" Target="../charts/chart192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4.xml"/><Relationship Id="rId2" Type="http://schemas.openxmlformats.org/officeDocument/2006/relationships/chart" Target="../charts/chart193.xml"/><Relationship Id="rId1" Type="http://schemas.openxmlformats.org/officeDocument/2006/relationships/slideMaster" Target="../slideMasters/slideMaster11.xml"/><Relationship Id="rId5" Type="http://schemas.openxmlformats.org/officeDocument/2006/relationships/chart" Target="../charts/chart196.xml"/><Relationship Id="rId4" Type="http://schemas.openxmlformats.org/officeDocument/2006/relationships/chart" Target="../charts/chart19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8.xml"/><Relationship Id="rId2" Type="http://schemas.openxmlformats.org/officeDocument/2006/relationships/chart" Target="../charts/chart197.xml"/><Relationship Id="rId1" Type="http://schemas.openxmlformats.org/officeDocument/2006/relationships/slideMaster" Target="../slideMasters/slideMaster11.xml"/><Relationship Id="rId5" Type="http://schemas.openxmlformats.org/officeDocument/2006/relationships/chart" Target="../charts/chart200.xml"/><Relationship Id="rId4" Type="http://schemas.openxmlformats.org/officeDocument/2006/relationships/chart" Target="../charts/chart19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2.xml"/><Relationship Id="rId2" Type="http://schemas.openxmlformats.org/officeDocument/2006/relationships/chart" Target="../charts/chart201.xml"/><Relationship Id="rId1" Type="http://schemas.openxmlformats.org/officeDocument/2006/relationships/slideMaster" Target="../slideMasters/slideMaster11.xml"/><Relationship Id="rId6" Type="http://schemas.openxmlformats.org/officeDocument/2006/relationships/chart" Target="../charts/chart205.xml"/><Relationship Id="rId5" Type="http://schemas.openxmlformats.org/officeDocument/2006/relationships/chart" Target="../charts/chart204.xml"/><Relationship Id="rId4" Type="http://schemas.openxmlformats.org/officeDocument/2006/relationships/chart" Target="../charts/chart203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7.xml"/><Relationship Id="rId2" Type="http://schemas.openxmlformats.org/officeDocument/2006/relationships/chart" Target="../charts/chart206.xml"/><Relationship Id="rId1" Type="http://schemas.openxmlformats.org/officeDocument/2006/relationships/slideMaster" Target="../slideMasters/slideMaster11.xml"/><Relationship Id="rId6" Type="http://schemas.openxmlformats.org/officeDocument/2006/relationships/chart" Target="../charts/chart210.xml"/><Relationship Id="rId5" Type="http://schemas.openxmlformats.org/officeDocument/2006/relationships/chart" Target="../charts/chart209.xml"/><Relationship Id="rId4" Type="http://schemas.openxmlformats.org/officeDocument/2006/relationships/chart" Target="../charts/chart208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2.xml"/></Relationships>
</file>

<file path=ppt/slideLayouts/_rels/slideLayout1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2.xml"/></Relationships>
</file>

<file path=ppt/slideLayouts/_rels/slideLayout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2.xml"/></Relationships>
</file>

<file path=ppt/slideLayouts/_rels/slideLayout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2.xml"/></Relationships>
</file>

<file path=ppt/slideLayouts/_rels/slideLayout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2.xml"/></Relationships>
</file>

<file path=ppt/slideLayouts/_rels/slideLayout1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2.xml"/></Relationships>
</file>

<file path=ppt/slideLayouts/_rels/slideLayout1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2.xml"/></Relationships>
</file>

<file path=ppt/slideLayouts/_rels/slideLayout1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2.xml"/></Relationships>
</file>

<file path=ppt/slideLayouts/_rels/slideLayout1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2.xml"/></Relationships>
</file>

<file path=ppt/slideLayouts/_rels/slideLayout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2.xml"/></Relationships>
</file>

<file path=ppt/slideLayouts/_rels/slideLayout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2.xml"/></Relationships>
</file>

<file path=ppt/slideLayouts/_rels/slideLayout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2.xml"/></Relationships>
</file>

<file path=ppt/slideLayouts/_rels/slideLayout1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2.xml"/></Relationships>
</file>

<file path=ppt/slideLayouts/_rels/slideLayout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2.xml"/></Relationships>
</file>

<file path=ppt/slideLayouts/_rels/slideLayout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2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Master" Target="../slideMasters/slideMaster1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2.xml"/></Relationships>
</file>

<file path=ppt/slideLayouts/_rels/slideLayout1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2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2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2.xml"/></Relationships>
</file>

<file path=ppt/slideLayouts/_rels/slideLayout15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1.xml"/><Relationship Id="rId1" Type="http://schemas.openxmlformats.org/officeDocument/2006/relationships/slideMaster" Target="../slideMasters/slideMaster12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Master" Target="../slideMasters/slideMaster1.xml"/><Relationship Id="rId4" Type="http://schemas.openxmlformats.org/officeDocument/2006/relationships/chart" Target="../charts/chart9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2.xml"/><Relationship Id="rId1" Type="http://schemas.openxmlformats.org/officeDocument/2006/relationships/slideMaster" Target="../slideMasters/slideMaster12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4.xml"/><Relationship Id="rId2" Type="http://schemas.openxmlformats.org/officeDocument/2006/relationships/chart" Target="../charts/chart213.xml"/><Relationship Id="rId1" Type="http://schemas.openxmlformats.org/officeDocument/2006/relationships/slideMaster" Target="../slideMasters/slideMaster12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6.xml"/><Relationship Id="rId2" Type="http://schemas.openxmlformats.org/officeDocument/2006/relationships/chart" Target="../charts/chart215.xml"/><Relationship Id="rId1" Type="http://schemas.openxmlformats.org/officeDocument/2006/relationships/slideMaster" Target="../slideMasters/slideMaster12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8.xml"/><Relationship Id="rId2" Type="http://schemas.openxmlformats.org/officeDocument/2006/relationships/chart" Target="../charts/chart217.xml"/><Relationship Id="rId1" Type="http://schemas.openxmlformats.org/officeDocument/2006/relationships/slideMaster" Target="../slideMasters/slideMaster12.xml"/><Relationship Id="rId4" Type="http://schemas.openxmlformats.org/officeDocument/2006/relationships/chart" Target="../charts/chart219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1.xml"/><Relationship Id="rId2" Type="http://schemas.openxmlformats.org/officeDocument/2006/relationships/chart" Target="../charts/chart220.xml"/><Relationship Id="rId1" Type="http://schemas.openxmlformats.org/officeDocument/2006/relationships/slideMaster" Target="../slideMasters/slideMaster12.xml"/><Relationship Id="rId4" Type="http://schemas.openxmlformats.org/officeDocument/2006/relationships/chart" Target="../charts/chart222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4.xml"/><Relationship Id="rId2" Type="http://schemas.openxmlformats.org/officeDocument/2006/relationships/chart" Target="../charts/chart223.xml"/><Relationship Id="rId1" Type="http://schemas.openxmlformats.org/officeDocument/2006/relationships/slideMaster" Target="../slideMasters/slideMaster12.xml"/><Relationship Id="rId5" Type="http://schemas.openxmlformats.org/officeDocument/2006/relationships/chart" Target="../charts/chart226.xml"/><Relationship Id="rId4" Type="http://schemas.openxmlformats.org/officeDocument/2006/relationships/chart" Target="../charts/chart225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8.xml"/><Relationship Id="rId2" Type="http://schemas.openxmlformats.org/officeDocument/2006/relationships/chart" Target="../charts/chart227.xml"/><Relationship Id="rId1" Type="http://schemas.openxmlformats.org/officeDocument/2006/relationships/slideMaster" Target="../slideMasters/slideMaster12.xml"/><Relationship Id="rId5" Type="http://schemas.openxmlformats.org/officeDocument/2006/relationships/chart" Target="../charts/chart230.xml"/><Relationship Id="rId4" Type="http://schemas.openxmlformats.org/officeDocument/2006/relationships/chart" Target="../charts/chart229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Master" Target="../slideMasters/slideMaster1.xml"/><Relationship Id="rId4" Type="http://schemas.openxmlformats.org/officeDocument/2006/relationships/chart" Target="../charts/chart12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2.xml"/><Relationship Id="rId2" Type="http://schemas.openxmlformats.org/officeDocument/2006/relationships/chart" Target="../charts/chart231.xml"/><Relationship Id="rId1" Type="http://schemas.openxmlformats.org/officeDocument/2006/relationships/slideMaster" Target="../slideMasters/slideMaster12.xml"/><Relationship Id="rId6" Type="http://schemas.openxmlformats.org/officeDocument/2006/relationships/chart" Target="../charts/chart235.xml"/><Relationship Id="rId5" Type="http://schemas.openxmlformats.org/officeDocument/2006/relationships/chart" Target="../charts/chart234.xml"/><Relationship Id="rId4" Type="http://schemas.openxmlformats.org/officeDocument/2006/relationships/chart" Target="../charts/chart233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7.xml"/><Relationship Id="rId2" Type="http://schemas.openxmlformats.org/officeDocument/2006/relationships/chart" Target="../charts/chart236.xml"/><Relationship Id="rId1" Type="http://schemas.openxmlformats.org/officeDocument/2006/relationships/slideMaster" Target="../slideMasters/slideMaster12.xml"/><Relationship Id="rId6" Type="http://schemas.openxmlformats.org/officeDocument/2006/relationships/chart" Target="../charts/chart240.xml"/><Relationship Id="rId5" Type="http://schemas.openxmlformats.org/officeDocument/2006/relationships/chart" Target="../charts/chart239.xml"/><Relationship Id="rId4" Type="http://schemas.openxmlformats.org/officeDocument/2006/relationships/chart" Target="../charts/chart238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3.xml"/></Relationships>
</file>

<file path=ppt/slideLayouts/_rels/slideLayout1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3.xml"/></Relationships>
</file>

<file path=ppt/slideLayouts/_rels/slideLayout1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3.xml"/></Relationships>
</file>

<file path=ppt/slideLayouts/_rels/slideLayout1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3.xml"/></Relationships>
</file>

<file path=ppt/slideLayouts/_rels/slideLayout1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1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1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3.xml"/></Relationships>
</file>

<file path=ppt/slideLayouts/_rels/slideLayout1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3.xml"/></Relationships>
</file>

<file path=ppt/slideLayouts/_rels/slideLayout1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3.xml"/></Relationships>
</file>

<file path=ppt/slideLayouts/_rels/slideLayout1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3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3.xml"/></Relationships>
</file>

<file path=ppt/slideLayouts/_rels/slideLayout1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3.xml"/></Relationships>
</file>

<file path=ppt/slideLayouts/_rels/slideLayout1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3.xml"/></Relationships>
</file>

<file path=ppt/slideLayouts/_rels/slideLayout1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3.xml"/></Relationships>
</file>

<file path=ppt/slideLayouts/_rels/slideLayout1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3.xml"/></Relationships>
</file>

<file path=ppt/slideLayouts/_rels/slideLayout1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3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Master" Target="../slideMasters/slideMaster1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3.xml"/></Relationships>
</file>

<file path=ppt/slideLayouts/_rels/slideLayout1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3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3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3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3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3.xml"/></Relationships>
</file>

<file path=ppt/slideLayouts/_rels/slideLayout17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1.xml"/><Relationship Id="rId1" Type="http://schemas.openxmlformats.org/officeDocument/2006/relationships/slideMaster" Target="../slideMasters/slideMaster13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2.xml"/><Relationship Id="rId1" Type="http://schemas.openxmlformats.org/officeDocument/2006/relationships/slideMaster" Target="../slideMasters/slideMaster13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Master" Target="../slideMasters/slideMaster1.xml"/><Relationship Id="rId5" Type="http://schemas.openxmlformats.org/officeDocument/2006/relationships/chart" Target="../charts/chart20.xml"/><Relationship Id="rId4" Type="http://schemas.openxmlformats.org/officeDocument/2006/relationships/chart" Target="../charts/chart19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4.xml"/><Relationship Id="rId2" Type="http://schemas.openxmlformats.org/officeDocument/2006/relationships/chart" Target="../charts/chart243.xml"/><Relationship Id="rId1" Type="http://schemas.openxmlformats.org/officeDocument/2006/relationships/slideMaster" Target="../slideMasters/slideMaster13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6.xml"/><Relationship Id="rId2" Type="http://schemas.openxmlformats.org/officeDocument/2006/relationships/chart" Target="../charts/chart245.xml"/><Relationship Id="rId1" Type="http://schemas.openxmlformats.org/officeDocument/2006/relationships/slideMaster" Target="../slideMasters/slideMaster1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8.xml"/><Relationship Id="rId2" Type="http://schemas.openxmlformats.org/officeDocument/2006/relationships/chart" Target="../charts/chart247.xml"/><Relationship Id="rId1" Type="http://schemas.openxmlformats.org/officeDocument/2006/relationships/slideMaster" Target="../slideMasters/slideMaster13.xml"/><Relationship Id="rId4" Type="http://schemas.openxmlformats.org/officeDocument/2006/relationships/chart" Target="../charts/chart249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1.xml"/><Relationship Id="rId2" Type="http://schemas.openxmlformats.org/officeDocument/2006/relationships/chart" Target="../charts/chart250.xml"/><Relationship Id="rId1" Type="http://schemas.openxmlformats.org/officeDocument/2006/relationships/slideMaster" Target="../slideMasters/slideMaster13.xml"/><Relationship Id="rId4" Type="http://schemas.openxmlformats.org/officeDocument/2006/relationships/chart" Target="../charts/chart252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4.xml"/><Relationship Id="rId2" Type="http://schemas.openxmlformats.org/officeDocument/2006/relationships/chart" Target="../charts/chart253.xml"/><Relationship Id="rId1" Type="http://schemas.openxmlformats.org/officeDocument/2006/relationships/slideMaster" Target="../slideMasters/slideMaster13.xml"/><Relationship Id="rId5" Type="http://schemas.openxmlformats.org/officeDocument/2006/relationships/chart" Target="../charts/chart256.xml"/><Relationship Id="rId4" Type="http://schemas.openxmlformats.org/officeDocument/2006/relationships/chart" Target="../charts/chart255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Master" Target="../slideMasters/slideMaster1.xml"/><Relationship Id="rId6" Type="http://schemas.openxmlformats.org/officeDocument/2006/relationships/chart" Target="../charts/chart25.xml"/><Relationship Id="rId5" Type="http://schemas.openxmlformats.org/officeDocument/2006/relationships/chart" Target="../charts/chart24.xml"/><Relationship Id="rId4" Type="http://schemas.openxmlformats.org/officeDocument/2006/relationships/chart" Target="../charts/chart23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8.xml"/><Relationship Id="rId2" Type="http://schemas.openxmlformats.org/officeDocument/2006/relationships/chart" Target="../charts/chart257.xml"/><Relationship Id="rId1" Type="http://schemas.openxmlformats.org/officeDocument/2006/relationships/slideMaster" Target="../slideMasters/slideMaster13.xml"/><Relationship Id="rId5" Type="http://schemas.openxmlformats.org/officeDocument/2006/relationships/chart" Target="../charts/chart260.xml"/><Relationship Id="rId4" Type="http://schemas.openxmlformats.org/officeDocument/2006/relationships/chart" Target="../charts/chart259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2.xml"/><Relationship Id="rId2" Type="http://schemas.openxmlformats.org/officeDocument/2006/relationships/chart" Target="../charts/chart261.xml"/><Relationship Id="rId1" Type="http://schemas.openxmlformats.org/officeDocument/2006/relationships/slideMaster" Target="../slideMasters/slideMaster13.xml"/><Relationship Id="rId6" Type="http://schemas.openxmlformats.org/officeDocument/2006/relationships/chart" Target="../charts/chart265.xml"/><Relationship Id="rId5" Type="http://schemas.openxmlformats.org/officeDocument/2006/relationships/chart" Target="../charts/chart264.xml"/><Relationship Id="rId4" Type="http://schemas.openxmlformats.org/officeDocument/2006/relationships/chart" Target="../charts/chart26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7.xml"/><Relationship Id="rId2" Type="http://schemas.openxmlformats.org/officeDocument/2006/relationships/chart" Target="../charts/chart266.xml"/><Relationship Id="rId1" Type="http://schemas.openxmlformats.org/officeDocument/2006/relationships/slideMaster" Target="../slideMasters/slideMaster13.xml"/><Relationship Id="rId6" Type="http://schemas.openxmlformats.org/officeDocument/2006/relationships/chart" Target="../charts/chart270.xml"/><Relationship Id="rId5" Type="http://schemas.openxmlformats.org/officeDocument/2006/relationships/chart" Target="../charts/chart269.xml"/><Relationship Id="rId4" Type="http://schemas.openxmlformats.org/officeDocument/2006/relationships/chart" Target="../charts/chart268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chart" Target="../charts/chart26.xml"/><Relationship Id="rId1" Type="http://schemas.openxmlformats.org/officeDocument/2006/relationships/slideMaster" Target="../slideMasters/slideMaster1.xml"/><Relationship Id="rId6" Type="http://schemas.openxmlformats.org/officeDocument/2006/relationships/chart" Target="../charts/chart30.xml"/><Relationship Id="rId5" Type="http://schemas.openxmlformats.org/officeDocument/2006/relationships/chart" Target="../charts/chart29.xml"/><Relationship Id="rId4" Type="http://schemas.openxmlformats.org/officeDocument/2006/relationships/chart" Target="../charts/chart2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6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6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6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6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6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6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6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6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6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6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6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Master" Target="../slideMasters/slideMaster6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Master" Target="../slideMasters/slideMaster6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chart" Target="../charts/chart33.xml"/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chart" Target="../charts/chart35.xml"/><Relationship Id="rId1" Type="http://schemas.openxmlformats.org/officeDocument/2006/relationships/slideMaster" Target="../slideMasters/slideMaster6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Master" Target="../slideMasters/slideMaster6.xml"/><Relationship Id="rId4" Type="http://schemas.openxmlformats.org/officeDocument/2006/relationships/chart" Target="../charts/chart39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chart" Target="../charts/chart40.xml"/><Relationship Id="rId1" Type="http://schemas.openxmlformats.org/officeDocument/2006/relationships/slideMaster" Target="../slideMasters/slideMaster6.xml"/><Relationship Id="rId4" Type="http://schemas.openxmlformats.org/officeDocument/2006/relationships/chart" Target="../charts/chart42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.xml"/><Relationship Id="rId2" Type="http://schemas.openxmlformats.org/officeDocument/2006/relationships/chart" Target="../charts/chart43.xml"/><Relationship Id="rId1" Type="http://schemas.openxmlformats.org/officeDocument/2006/relationships/slideMaster" Target="../slideMasters/slideMaster6.xml"/><Relationship Id="rId5" Type="http://schemas.openxmlformats.org/officeDocument/2006/relationships/chart" Target="../charts/chart46.xml"/><Relationship Id="rId4" Type="http://schemas.openxmlformats.org/officeDocument/2006/relationships/chart" Target="../charts/chart45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.xml"/><Relationship Id="rId2" Type="http://schemas.openxmlformats.org/officeDocument/2006/relationships/chart" Target="../charts/chart47.xml"/><Relationship Id="rId1" Type="http://schemas.openxmlformats.org/officeDocument/2006/relationships/slideMaster" Target="../slideMasters/slideMaster6.xml"/><Relationship Id="rId5" Type="http://schemas.openxmlformats.org/officeDocument/2006/relationships/chart" Target="../charts/chart50.xml"/><Relationship Id="rId4" Type="http://schemas.openxmlformats.org/officeDocument/2006/relationships/chart" Target="../charts/chart4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chart" Target="../charts/chart51.xml"/><Relationship Id="rId1" Type="http://schemas.openxmlformats.org/officeDocument/2006/relationships/slideMaster" Target="../slideMasters/slideMaster6.xml"/><Relationship Id="rId6" Type="http://schemas.openxmlformats.org/officeDocument/2006/relationships/chart" Target="../charts/chart55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7.xml"/><Relationship Id="rId2" Type="http://schemas.openxmlformats.org/officeDocument/2006/relationships/chart" Target="../charts/chart56.xml"/><Relationship Id="rId1" Type="http://schemas.openxmlformats.org/officeDocument/2006/relationships/slideMaster" Target="../slideMasters/slideMaster6.xml"/><Relationship Id="rId6" Type="http://schemas.openxmlformats.org/officeDocument/2006/relationships/chart" Target="../charts/chart60.xml"/><Relationship Id="rId5" Type="http://schemas.openxmlformats.org/officeDocument/2006/relationships/chart" Target="../charts/chart59.xml"/><Relationship Id="rId4" Type="http://schemas.openxmlformats.org/officeDocument/2006/relationships/chart" Target="../charts/chart58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7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7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7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7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7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7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7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7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7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7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7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7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1.xml"/><Relationship Id="rId1" Type="http://schemas.openxmlformats.org/officeDocument/2006/relationships/slideMaster" Target="../slideMasters/slideMaster7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2.xml"/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chart" Target="../charts/chart63.xml"/><Relationship Id="rId1" Type="http://schemas.openxmlformats.org/officeDocument/2006/relationships/slideMaster" Target="../slideMasters/slideMaster7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6.xml"/><Relationship Id="rId2" Type="http://schemas.openxmlformats.org/officeDocument/2006/relationships/chart" Target="../charts/chart65.xml"/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chart" Target="../charts/chart67.xml"/><Relationship Id="rId1" Type="http://schemas.openxmlformats.org/officeDocument/2006/relationships/slideMaster" Target="../slideMasters/slideMaster7.xml"/><Relationship Id="rId4" Type="http://schemas.openxmlformats.org/officeDocument/2006/relationships/chart" Target="../charts/chart69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chart" Target="../charts/chart70.xml"/><Relationship Id="rId1" Type="http://schemas.openxmlformats.org/officeDocument/2006/relationships/slideMaster" Target="../slideMasters/slideMaster7.xml"/><Relationship Id="rId4" Type="http://schemas.openxmlformats.org/officeDocument/2006/relationships/chart" Target="../charts/chart72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chart" Target="../charts/chart73.xml"/><Relationship Id="rId1" Type="http://schemas.openxmlformats.org/officeDocument/2006/relationships/slideMaster" Target="../slideMasters/slideMaster7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8.xml"/><Relationship Id="rId2" Type="http://schemas.openxmlformats.org/officeDocument/2006/relationships/chart" Target="../charts/chart77.xml"/><Relationship Id="rId1" Type="http://schemas.openxmlformats.org/officeDocument/2006/relationships/slideMaster" Target="../slideMasters/slideMaster7.xml"/><Relationship Id="rId5" Type="http://schemas.openxmlformats.org/officeDocument/2006/relationships/chart" Target="../charts/chart80.xml"/><Relationship Id="rId4" Type="http://schemas.openxmlformats.org/officeDocument/2006/relationships/chart" Target="../charts/chart79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2.xml"/><Relationship Id="rId2" Type="http://schemas.openxmlformats.org/officeDocument/2006/relationships/chart" Target="../charts/chart81.xml"/><Relationship Id="rId1" Type="http://schemas.openxmlformats.org/officeDocument/2006/relationships/slideMaster" Target="../slideMasters/slideMaster7.xml"/><Relationship Id="rId6" Type="http://schemas.openxmlformats.org/officeDocument/2006/relationships/chart" Target="../charts/chart85.xml"/><Relationship Id="rId5" Type="http://schemas.openxmlformats.org/officeDocument/2006/relationships/chart" Target="../charts/chart84.xml"/><Relationship Id="rId4" Type="http://schemas.openxmlformats.org/officeDocument/2006/relationships/chart" Target="../charts/chart83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7.xml"/><Relationship Id="rId2" Type="http://schemas.openxmlformats.org/officeDocument/2006/relationships/chart" Target="../charts/chart86.xml"/><Relationship Id="rId1" Type="http://schemas.openxmlformats.org/officeDocument/2006/relationships/slideMaster" Target="../slideMasters/slideMaster7.x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4" Type="http://schemas.openxmlformats.org/officeDocument/2006/relationships/chart" Target="../charts/chart88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8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8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8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8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8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8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8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8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8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8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8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8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8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8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8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8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8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8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1.xml"/><Relationship Id="rId1" Type="http://schemas.openxmlformats.org/officeDocument/2006/relationships/slideMaster" Target="../slideMasters/slideMaster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2.xml"/><Relationship Id="rId1" Type="http://schemas.openxmlformats.org/officeDocument/2006/relationships/slideMaster" Target="../slideMasters/slideMaster8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4.xml"/><Relationship Id="rId2" Type="http://schemas.openxmlformats.org/officeDocument/2006/relationships/chart" Target="../charts/chart93.xml"/><Relationship Id="rId1" Type="http://schemas.openxmlformats.org/officeDocument/2006/relationships/slideMaster" Target="../slideMasters/slideMaster8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6.xml"/><Relationship Id="rId2" Type="http://schemas.openxmlformats.org/officeDocument/2006/relationships/chart" Target="../charts/chart95.xml"/><Relationship Id="rId1" Type="http://schemas.openxmlformats.org/officeDocument/2006/relationships/slideMaster" Target="../slideMasters/slideMaster8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8.xml"/><Relationship Id="rId2" Type="http://schemas.openxmlformats.org/officeDocument/2006/relationships/chart" Target="../charts/chart97.xml"/><Relationship Id="rId1" Type="http://schemas.openxmlformats.org/officeDocument/2006/relationships/slideMaster" Target="../slideMasters/slideMaster8.xml"/><Relationship Id="rId4" Type="http://schemas.openxmlformats.org/officeDocument/2006/relationships/chart" Target="../charts/chart99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1.xml"/><Relationship Id="rId2" Type="http://schemas.openxmlformats.org/officeDocument/2006/relationships/chart" Target="../charts/chart100.xml"/><Relationship Id="rId1" Type="http://schemas.openxmlformats.org/officeDocument/2006/relationships/slideMaster" Target="../slideMasters/slideMaster8.xml"/><Relationship Id="rId4" Type="http://schemas.openxmlformats.org/officeDocument/2006/relationships/chart" Target="../charts/chart102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4.xml"/><Relationship Id="rId2" Type="http://schemas.openxmlformats.org/officeDocument/2006/relationships/chart" Target="../charts/chart103.xml"/><Relationship Id="rId1" Type="http://schemas.openxmlformats.org/officeDocument/2006/relationships/slideMaster" Target="../slideMasters/slideMaster8.xml"/><Relationship Id="rId5" Type="http://schemas.openxmlformats.org/officeDocument/2006/relationships/chart" Target="../charts/chart106.xml"/><Relationship Id="rId4" Type="http://schemas.openxmlformats.org/officeDocument/2006/relationships/chart" Target="../charts/chart10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8.xml"/><Relationship Id="rId2" Type="http://schemas.openxmlformats.org/officeDocument/2006/relationships/chart" Target="../charts/chart107.xml"/><Relationship Id="rId1" Type="http://schemas.openxmlformats.org/officeDocument/2006/relationships/slideMaster" Target="../slideMasters/slideMaster8.xml"/><Relationship Id="rId5" Type="http://schemas.openxmlformats.org/officeDocument/2006/relationships/chart" Target="../charts/chart110.xml"/><Relationship Id="rId4" Type="http://schemas.openxmlformats.org/officeDocument/2006/relationships/chart" Target="../charts/chart109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2.xml"/><Relationship Id="rId2" Type="http://schemas.openxmlformats.org/officeDocument/2006/relationships/chart" Target="../charts/chart111.xml"/><Relationship Id="rId1" Type="http://schemas.openxmlformats.org/officeDocument/2006/relationships/slideMaster" Target="../slideMasters/slideMaster8.xml"/><Relationship Id="rId6" Type="http://schemas.openxmlformats.org/officeDocument/2006/relationships/chart" Target="../charts/chart115.xml"/><Relationship Id="rId5" Type="http://schemas.openxmlformats.org/officeDocument/2006/relationships/chart" Target="../charts/chart114.xml"/><Relationship Id="rId4" Type="http://schemas.openxmlformats.org/officeDocument/2006/relationships/chart" Target="../charts/chart11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7.xml"/><Relationship Id="rId2" Type="http://schemas.openxmlformats.org/officeDocument/2006/relationships/chart" Target="../charts/chart116.xml"/><Relationship Id="rId1" Type="http://schemas.openxmlformats.org/officeDocument/2006/relationships/slideMaster" Target="../slideMasters/slideMaster8.xml"/><Relationship Id="rId6" Type="http://schemas.openxmlformats.org/officeDocument/2006/relationships/chart" Target="../charts/chart120.xml"/><Relationship Id="rId5" Type="http://schemas.openxmlformats.org/officeDocument/2006/relationships/chart" Target="../charts/chart119.xml"/><Relationship Id="rId4" Type="http://schemas.openxmlformats.org/officeDocument/2006/relationships/chart" Target="../charts/chart118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9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9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9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9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9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9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9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9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9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9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9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9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9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9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1.xml"/><Relationship Id="rId1" Type="http://schemas.openxmlformats.org/officeDocument/2006/relationships/slideMaster" Target="../slideMasters/slideMaster9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2.xml"/><Relationship Id="rId1" Type="http://schemas.openxmlformats.org/officeDocument/2006/relationships/slideMaster" Target="../slideMasters/slideMaster9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4.xml"/><Relationship Id="rId2" Type="http://schemas.openxmlformats.org/officeDocument/2006/relationships/chart" Target="../charts/chart123.xml"/><Relationship Id="rId1" Type="http://schemas.openxmlformats.org/officeDocument/2006/relationships/slideMaster" Target="../slideMasters/slideMaster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6.xml"/><Relationship Id="rId2" Type="http://schemas.openxmlformats.org/officeDocument/2006/relationships/chart" Target="../charts/chart125.xml"/><Relationship Id="rId1" Type="http://schemas.openxmlformats.org/officeDocument/2006/relationships/slideMaster" Target="../slideMasters/slideMaster9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57940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926433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4881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183131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43178304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093683216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252725704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656402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64908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2205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956406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717530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110335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83857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739933539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859997925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835171008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820742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17708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7704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34391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46299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9724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845082874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142753619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397136687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19540451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0708206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59004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73600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367152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86650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291118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339846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613265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48861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07624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686468816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241739955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2392112545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2039193784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6801649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83743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1991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45387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07836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069244423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689703279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44788881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105600169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102819522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598941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526019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29226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72454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894386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63031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16299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309255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374085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81816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763214588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507151877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410201916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55062583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510961543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6523268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11919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95252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739099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34859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92754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99641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454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45517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655654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18169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8285688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97351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8832937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424525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219699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2178656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075970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244645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22182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849431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77303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055085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9829800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0110375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25531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70667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424806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70719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887403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27727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73154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76905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971877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4695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74573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80126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490852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6942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33004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77148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93521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038674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66567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094218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38989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16789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90702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19860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33543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6663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0510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48908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93372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076928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51262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044300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74829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589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98797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7136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732376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391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03643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17382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689767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92705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77582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53456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50172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161748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841475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95298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892175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549386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132418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461152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2398911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857130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5170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0280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268316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67045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2644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41423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9884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9336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19987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742427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646281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406785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25480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203355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006467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36902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88018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166723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3888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399791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19821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41563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88462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13727923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04748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004841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8172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6356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790125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818298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240979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170827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136835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649002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84130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83305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83261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034561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26424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187243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2607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426646264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95840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047117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359395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647199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465786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99545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3542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142012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39588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895123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202285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95497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16244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30342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8428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481100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97570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29297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23496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09979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47483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51387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684463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27596143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94220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25337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3417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812692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87334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572657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476760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80843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852904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0357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91085741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696169284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664339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74110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43266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882780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0946408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20316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382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94734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08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254223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237446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20214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72758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47642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391144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36985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00355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43378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70475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74423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15531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87980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511620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33128524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702865792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744260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13734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650652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314203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797579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625480572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478142456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180383730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6945559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5789763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2705415089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821796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41171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94082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007277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686179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120669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97386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97968334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547520524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042196679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4437194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86095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03886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5150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11598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29136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966548593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47299247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4067020950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893888845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896811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45291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8651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99026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87400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48408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76521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6852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422691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1614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121790870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84944265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2602303549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1655266835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083649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49643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6799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619853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25417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178661657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718275862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4037213441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702493972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390232299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131065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97898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477577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13017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6608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355469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955688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01114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485613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06921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956074166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5845047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969159791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880726805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986551704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19476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35230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398916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04759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22087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192080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33015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91792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14480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094150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2086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667497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52524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777475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55039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7611937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43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776053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062705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08622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8266603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148025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611073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24969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572743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33132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159314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60949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19962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8445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64682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29067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34511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0447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54885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129079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58008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88320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9267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72004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96142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63544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66042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573904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579024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367361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31883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65381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346113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062510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88624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48517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795315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9811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53053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20815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0107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20339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81921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239731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53347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72172775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503625289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397996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24575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110037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508713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85385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558463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506793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574090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70394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3952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920334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082154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081924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787428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654013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832190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292654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40225570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739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1615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6850039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293989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454749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6579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46000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8545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146993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499476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90035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4182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203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918034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69271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217707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889234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79442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3661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618811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83315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48934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150893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73666281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5764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8978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86180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17230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933573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339208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67553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53954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406951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74114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556281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574445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11872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7607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4023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2663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3105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6856675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5806923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6373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97529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43776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04162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950626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04066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161734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2780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58339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918890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15642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611611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32955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89896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79483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2051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2403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10199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940543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66480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47682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54914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351605713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51186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297360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41820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95285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424468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642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307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4277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919764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979781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403912462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577854673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93352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50081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2884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78639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13251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14371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76854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0577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17312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244194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440084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029247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214106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8888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16304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02812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17709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527743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808814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55234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786410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13628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13572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23717166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936915995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3419383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85931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867545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5659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042807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48376260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950469000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2044130938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034402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03477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93946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774476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36763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78634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5663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02305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109168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80807398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543631598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415545544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2671535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914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786847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95062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939784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550060242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860066751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067405503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830096657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673609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67803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14855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896431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24511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78512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083964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60725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919030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047768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749359424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91397188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1211186833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314533028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615084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250907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51583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936464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948054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496256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155725098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693123987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027882346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93864546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710976756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371798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42047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54395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79878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68331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56653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189425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13977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9039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7848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18472474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395072051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188083231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578743251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712196790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663984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2587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38590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0652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85817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62776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473956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819694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584569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491732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17884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992897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6222883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14370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920710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136975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837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858149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32924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5826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628053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552004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789345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44452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241188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99162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847885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0362691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404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85566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92323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30282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185091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604535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711925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623279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45683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82131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43307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00048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993335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4471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0625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1115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72934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64653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49072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423124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7189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0943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9832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574652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71976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88292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277869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99804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911173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160889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43685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42553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01368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66608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532296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9854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03022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183930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31104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75260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42719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44688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30507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1989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100564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221870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11487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38606987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663690933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327929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29416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4268009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014740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1745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828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896334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877295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580475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64547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127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609516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58906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39670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877089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514516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113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6836084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058500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279037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842897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66791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731443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39446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218089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634108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42710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553093706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4119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80768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52426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07246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7076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93183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20854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42498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24862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31866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859980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379241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43062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71442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418578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79559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52602251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886227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05584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8556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11825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3765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061655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80801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17407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43929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09971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7595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607570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08425529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805605432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376489374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743099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05378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945320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81297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114161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42091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086627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86372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9454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52801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46833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3296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57669086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983821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86275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747326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54192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663693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234913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0019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31759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63867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18508806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519692956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4315096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1916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01840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8673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17922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673336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1471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10544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20288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016643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654109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175853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1005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05536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88141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93073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9218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091508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74087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518965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38113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511245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04693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00117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36747607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4090716261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813827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630565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39913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01256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076840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9977887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088725170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894857643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983601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90034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35683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736734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709430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40462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293547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95553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1402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61222949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131591808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579898576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6759819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521650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67097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51606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213753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549229421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245949646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4228415525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4067269938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460671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9672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523231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64467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38656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180018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690992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908315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036072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48727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66640448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4025875689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1371325121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4012172847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7575750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59939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66953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17117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81676224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624607797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343598993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691877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655559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904711705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787350615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338434253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98779600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481992293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83243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279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45474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508460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7667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7695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24390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71171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18118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82741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898363966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293863494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943513736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5336061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286703595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341771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750931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885405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99853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1569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4227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59777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55569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2724177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93841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68838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1570070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26000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57346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32448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358983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86841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4061605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10642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991753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42654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710032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312612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326928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9288697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16753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123899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79017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640412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32023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78606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54215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142246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22629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81362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11959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968456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75700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524994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75611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6445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09510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873162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073165608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945170937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333008262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094336950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3608761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058800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41190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25127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3955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03150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60540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31232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97338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765741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708534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78460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29294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560701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0687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97100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75150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37374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95371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69883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23184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85248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03054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16231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42612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808226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253211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28807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32789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346902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969196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59374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584871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422964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514785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698083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36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57328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317912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00868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67318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04246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92784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485505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52856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24516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357812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792291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3143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567938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16778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16315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69286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23065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33921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179643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61007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89294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145674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77511770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8008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37573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71266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02928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01481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39020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99074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567625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46897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78893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415910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899516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833647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272640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84270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37113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03505069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51403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885897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865640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28638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04065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860332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943018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031270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897319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62908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53871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37669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14712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102566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5402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82679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936423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00071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413209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322389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79364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93828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44538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409714347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43652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148173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502622834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999315666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2649799817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3389378747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567109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77327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85725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096189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84291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547734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570648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541263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32877606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475790817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1230480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619127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19930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235215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79304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956098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218077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05910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42955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371386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416218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942335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17697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92594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5085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232166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607599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0459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48352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28139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225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01802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309504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354920979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984201893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0584634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47567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901237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991567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395205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050989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31232218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406236488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2363136047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0145778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611570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4813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36445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858090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60688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43259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68824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84697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99942158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016822007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717153718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939649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530831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67662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8839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711241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305210541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2582167097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321780558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656595645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0758595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29300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07868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35050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059701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383069269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4262697985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272387875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798859059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28071127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961300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546732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81955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1105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570078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334543615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890285258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3034140386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3897463940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6632161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24238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27621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793162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335456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642224863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247792289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542424379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515425382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810132058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014878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026251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53412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823952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2025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51676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00053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74270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40670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85773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134348039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531807514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270879670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4203635232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483038719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285578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8006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487414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34275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72586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98723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6112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62040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985677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182416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624891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283033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870607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93135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34238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5326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027527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802404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8124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14701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1264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593032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322308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79121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47469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418699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59919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64733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616147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63609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098104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9239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37009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2099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59479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43268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33688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048527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837086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95296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71422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00917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568915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58968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73428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412700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218904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297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09947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092275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06827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96456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227873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57789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601041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218013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7622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31868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96716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00190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03470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206830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869734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07570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63058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39095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2407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427792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734527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04698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265875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84566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501728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10746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110639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33013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0298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70294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89081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3" name="Dia számának helye 2"/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45750377"/>
      </p:ext>
    </p:extLst>
  </p:cSld>
  <p:clrMapOvr>
    <a:masterClrMapping/>
  </p:clrMapOvr>
  <p:timing>
    <p:tnLst>
      <p:par>
        <p:cTn id="1" dur="indefinite" restart="never" nodeType="tmRoot"/>
      </p:par>
    </p:tnLst>
  </p:timing>
  <p:hf sldNum="0" hdr="0" ftr="0"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991246942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4236882852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485498426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008717593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56679433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73954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09053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2207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65534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197234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873078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38084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59454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0291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9734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885291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52102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2631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935724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8494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0103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41676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79758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2840724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dirty="0" smtClean="0"/>
              <a:t>Click icon to add picture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en-US" dirty="0" smtClean="0"/>
              <a:t>Click to edit Master title style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01147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535435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744581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  <a:prstGeom prst="rect">
            <a:avLst/>
          </a:prstGeo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12738048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52736"/>
            <a:ext cx="8855076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1733169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25640028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FEJEZET2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673224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874418016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FEJEZET2.szint 2 hasa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5600" y="276224"/>
            <a:ext cx="2119474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39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673224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Content Placeholder 6"/>
          <p:cNvSpPr>
            <a:spLocks noGrp="1"/>
          </p:cNvSpPr>
          <p:nvPr>
            <p:ph sz="quarter" idx="16"/>
          </p:nvPr>
        </p:nvSpPr>
        <p:spPr>
          <a:xfrm>
            <a:off x="3229200" y="1033230"/>
            <a:ext cx="3506400" cy="4916524"/>
          </a:xfrm>
        </p:spPr>
        <p:txBody>
          <a:bodyPr lIns="277200" rIns="2772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3229200" cy="4916524"/>
          </a:xfrm>
        </p:spPr>
        <p:txBody>
          <a:bodyPr r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71652138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EJEZET3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" y="1"/>
            <a:ext cx="6742763" cy="692695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2508135"/>
            <a:ext cx="4572000" cy="3440227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4675" y="276224"/>
            <a:ext cx="2120400" cy="21204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6742764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033586823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428945686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ing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/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608954875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8"/>
          </p:nvPr>
        </p:nvSpPr>
        <p:spPr>
          <a:xfrm>
            <a:off x="285751" y="1285876"/>
            <a:ext cx="8570912" cy="4538662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19816837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1" name="Table Placeholder 11"/>
          <p:cNvSpPr>
            <a:spLocks noGrp="1"/>
          </p:cNvSpPr>
          <p:nvPr>
            <p:ph type="tbl" sz="quarter" idx="19"/>
          </p:nvPr>
        </p:nvSpPr>
        <p:spPr>
          <a:xfrm>
            <a:off x="284163" y="1285875"/>
            <a:ext cx="8570912" cy="1566000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able Placeholder 11"/>
          <p:cNvSpPr>
            <a:spLocks noGrp="1"/>
          </p:cNvSpPr>
          <p:nvPr>
            <p:ph type="tbl" sz="quarter" idx="20"/>
          </p:nvPr>
        </p:nvSpPr>
        <p:spPr>
          <a:xfrm>
            <a:off x="284163" y="2994888"/>
            <a:ext cx="8570912" cy="1566000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1148777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127986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4643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able Placeholder 16"/>
          <p:cNvSpPr>
            <a:spLocks noGrp="1"/>
          </p:cNvSpPr>
          <p:nvPr>
            <p:ph type="tbl" sz="quarter" idx="21"/>
          </p:nvPr>
        </p:nvSpPr>
        <p:spPr>
          <a:xfrm>
            <a:off x="285749" y="1790699"/>
            <a:ext cx="4212000" cy="2770189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able Placeholder 16"/>
          <p:cNvSpPr>
            <a:spLocks noGrp="1"/>
          </p:cNvSpPr>
          <p:nvPr>
            <p:ph type="tbl" sz="quarter" idx="22"/>
          </p:nvPr>
        </p:nvSpPr>
        <p:spPr>
          <a:xfrm>
            <a:off x="4643075" y="1790699"/>
            <a:ext cx="4212000" cy="2770189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4643075" y="4581129"/>
            <a:ext cx="4497748" cy="989410"/>
          </a:xfrm>
        </p:spPr>
        <p:txBody>
          <a:bodyPr lIns="0" rIns="396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117699762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ouble Objec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90699"/>
            <a:ext cx="4572000" cy="4157663"/>
          </a:xfrm>
        </p:spPr>
        <p:txBody>
          <a:bodyPr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790699"/>
            <a:ext cx="4572000" cy="4157663"/>
          </a:xfrm>
        </p:spPr>
        <p:txBody>
          <a:bodyPr lIns="2376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31839"/>
            <a:ext cx="4572000" cy="758861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4573616" y="1031839"/>
            <a:ext cx="4570383" cy="758861"/>
          </a:xfrm>
        </p:spPr>
        <p:txBody>
          <a:bodyPr lIns="2376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6574758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ouble Objec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90700"/>
            <a:ext cx="4572000" cy="2790428"/>
          </a:xfrm>
        </p:spPr>
        <p:txBody>
          <a:bodyPr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790700"/>
            <a:ext cx="4572000" cy="2790428"/>
          </a:xfrm>
        </p:spPr>
        <p:txBody>
          <a:bodyPr lIns="2376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2" y="4581129"/>
            <a:ext cx="4573616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4283968" y="4581128"/>
            <a:ext cx="4571107" cy="989410"/>
          </a:xfrm>
        </p:spPr>
        <p:txBody>
          <a:bodyPr lIns="2772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833615729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19134282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rip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033230"/>
            <a:ext cx="3028950" cy="4916524"/>
          </a:xfrm>
        </p:spPr>
        <p:txBody>
          <a:bodyPr lIns="248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036005"/>
            <a:ext cx="3020015" cy="4912358"/>
          </a:xfrm>
        </p:spPr>
        <p:txBody>
          <a:bodyPr lIns="248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305562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55667635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riple Object + Titl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788563"/>
            <a:ext cx="3028950" cy="4161189"/>
          </a:xfrm>
        </p:spPr>
        <p:txBody>
          <a:bodyPr lIns="2484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790699"/>
            <a:ext cx="3020015" cy="4157663"/>
          </a:xfrm>
        </p:spPr>
        <p:txBody>
          <a:bodyPr lIns="2484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87172"/>
            <a:ext cx="3055620" cy="4161189"/>
          </a:xfrm>
        </p:spPr>
        <p:txBody>
          <a:bodyPr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31839"/>
            <a:ext cx="2800350" cy="758861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2797065" y="1031839"/>
            <a:ext cx="2788395" cy="758861"/>
          </a:xfrm>
        </p:spPr>
        <p:txBody>
          <a:bodyPr lIns="2520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5578365" y="1039459"/>
            <a:ext cx="2788395" cy="758861"/>
          </a:xfrm>
        </p:spPr>
        <p:txBody>
          <a:bodyPr lIns="2520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547275961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riple Object + Titl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772817"/>
            <a:ext cx="3028950" cy="2808314"/>
          </a:xfrm>
        </p:spPr>
        <p:txBody>
          <a:bodyPr lIns="2484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772816"/>
            <a:ext cx="3020015" cy="2808315"/>
          </a:xfrm>
        </p:spPr>
        <p:txBody>
          <a:bodyPr lIns="2484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72816"/>
            <a:ext cx="3055620" cy="2808314"/>
          </a:xfrm>
        </p:spPr>
        <p:txBody>
          <a:bodyPr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1" y="4581129"/>
            <a:ext cx="3055619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2"/>
          </p:nvPr>
        </p:nvSpPr>
        <p:spPr>
          <a:xfrm>
            <a:off x="2800351" y="4581130"/>
            <a:ext cx="3028950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5580112" y="4581128"/>
            <a:ext cx="3018581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56656153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abla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1" y="4581129"/>
            <a:ext cx="3189287" cy="989410"/>
          </a:xfrm>
        </p:spPr>
        <p:txBody>
          <a:bodyPr/>
          <a:lstStyle>
            <a:lvl1pPr marL="228600" indent="-228600">
              <a:buFont typeface="+mj-lt"/>
              <a:buNone/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2"/>
          </p:nvPr>
        </p:nvSpPr>
        <p:spPr>
          <a:xfrm>
            <a:off x="3189286" y="4581130"/>
            <a:ext cx="2895193" cy="989410"/>
          </a:xfrm>
        </p:spPr>
        <p:txBody>
          <a:bodyPr lIns="0" rIns="2772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6080124" y="4581128"/>
            <a:ext cx="3063875" cy="989410"/>
          </a:xfrm>
        </p:spPr>
        <p:txBody>
          <a:bodyPr lIns="0" rIns="45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able Placeholder 13"/>
          <p:cNvSpPr>
            <a:spLocks noGrp="1"/>
          </p:cNvSpPr>
          <p:nvPr>
            <p:ph type="tbl" sz="quarter" idx="24"/>
          </p:nvPr>
        </p:nvSpPr>
        <p:spPr>
          <a:xfrm>
            <a:off x="285750" y="1790700"/>
            <a:ext cx="2766340" cy="2770188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6" name="Table Placeholder 13"/>
          <p:cNvSpPr>
            <a:spLocks noGrp="1"/>
          </p:cNvSpPr>
          <p:nvPr>
            <p:ph type="tbl" sz="quarter" idx="25"/>
          </p:nvPr>
        </p:nvSpPr>
        <p:spPr>
          <a:xfrm>
            <a:off x="3189288" y="1790700"/>
            <a:ext cx="2772000" cy="2770188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able Placeholder 13"/>
          <p:cNvSpPr>
            <a:spLocks noGrp="1"/>
          </p:cNvSpPr>
          <p:nvPr>
            <p:ph type="tbl" sz="quarter" idx="26"/>
          </p:nvPr>
        </p:nvSpPr>
        <p:spPr>
          <a:xfrm>
            <a:off x="6084480" y="1790700"/>
            <a:ext cx="2770595" cy="2770188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21954400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54208353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KÉTHASÁBOS - szürke&amp;magen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ím 1"/>
          <p:cNvSpPr>
            <a:spLocks noGrp="1"/>
          </p:cNvSpPr>
          <p:nvPr>
            <p:ph type="title" hasCustomPrompt="1"/>
          </p:nvPr>
        </p:nvSpPr>
        <p:spPr>
          <a:xfrm>
            <a:off x="180000" y="180000"/>
            <a:ext cx="8784488" cy="861774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>
              <a:defRPr>
                <a:latin typeface="+mj-lt"/>
              </a:defRPr>
            </a:lvl1pPr>
          </a:lstStyle>
          <a:p>
            <a:r>
              <a:rPr lang="hu-HU" dirty="0" smtClean="0"/>
              <a:t>Főcím - kétsoros</a:t>
            </a:r>
            <a:endParaRPr lang="hu-HU" dirty="0"/>
          </a:p>
        </p:txBody>
      </p:sp>
      <p:sp>
        <p:nvSpPr>
          <p:cNvPr id="10" name="Szöveg helye 12"/>
          <p:cNvSpPr>
            <a:spLocks noGrp="1"/>
          </p:cNvSpPr>
          <p:nvPr>
            <p:ph type="body" sz="quarter" idx="15" hasCustomPrompt="1"/>
          </p:nvPr>
        </p:nvSpPr>
        <p:spPr>
          <a:xfrm>
            <a:off x="180000" y="1220400"/>
            <a:ext cx="4302000" cy="4872425"/>
          </a:xfrm>
          <a:prstGeom prst="rect">
            <a:avLst/>
          </a:prstGeom>
        </p:spPr>
        <p:txBody>
          <a:bodyPr lIns="90000" tIns="46800" rIns="90000" bIns="46800"/>
          <a:lstStyle>
            <a:lvl1pPr marL="0" indent="0" algn="l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Font typeface="Arial" pitchFamily="34" charset="0"/>
              <a:buNone/>
              <a:defRPr b="1">
                <a:latin typeface="Arial" pitchFamily="34" charset="0"/>
                <a:cs typeface="Arial" pitchFamily="34" charset="0"/>
              </a:defRPr>
            </a:lvl1pPr>
            <a:lvl2pPr marL="0" indent="0" algn="l">
              <a:spcBef>
                <a:spcPts val="0"/>
              </a:spcBef>
              <a:spcAft>
                <a:spcPts val="300"/>
              </a:spcAft>
              <a:buFont typeface="Arial" pitchFamily="34" charset="0"/>
              <a:buNone/>
              <a:defRPr/>
            </a:lvl2pPr>
            <a:lvl3pPr marL="190800" indent="-190800" algn="l">
              <a:spcAft>
                <a:spcPts val="300"/>
              </a:spcAft>
              <a:buFontTx/>
              <a:buBlip>
                <a:blip r:embed="rId2"/>
              </a:buBlip>
              <a:defRPr/>
            </a:lvl3pPr>
            <a:lvl4pPr marL="381600" indent="-190800" algn="l">
              <a:spcAft>
                <a:spcPts val="300"/>
              </a:spcAft>
              <a:buFontTx/>
              <a:buBlip>
                <a:blip r:embed="rId3"/>
              </a:buBlip>
              <a:defRPr/>
            </a:lvl4pPr>
            <a:lvl5pPr marL="572400" indent="-190800" algn="l">
              <a:spcAft>
                <a:spcPts val="300"/>
              </a:spcAft>
              <a:buFontTx/>
              <a:buBlip>
                <a:blip r:embed="rId4"/>
              </a:buBlip>
              <a:defRPr/>
            </a:lvl5pPr>
            <a:lvl6pPr marL="190800" indent="-190800" algn="l">
              <a:spcAft>
                <a:spcPts val="300"/>
              </a:spcAft>
              <a:buFontTx/>
              <a:buBlip>
                <a:blip r:embed="rId5"/>
              </a:buBlip>
              <a:defRPr/>
            </a:lvl6pPr>
            <a:lvl7pPr marL="381600" indent="-190800" algn="l">
              <a:spcAft>
                <a:spcPts val="300"/>
              </a:spcAft>
              <a:buFontTx/>
              <a:buBlip>
                <a:blip r:embed="rId6"/>
              </a:buBlip>
              <a:defRPr/>
            </a:lvl7pPr>
            <a:lvl8pPr marL="572400" indent="-190800" algn="l">
              <a:spcAft>
                <a:spcPts val="300"/>
              </a:spcAft>
              <a:buFontTx/>
              <a:buBlip>
                <a:blip r:embed="rId7"/>
              </a:buBlip>
              <a:defRPr/>
            </a:lvl8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</a:p>
          <a:p>
            <a:pPr lvl="5"/>
            <a:r>
              <a:rPr lang="hu-HU" dirty="0" smtClean="0"/>
              <a:t>Hatodik szint</a:t>
            </a:r>
          </a:p>
          <a:p>
            <a:pPr lvl="6"/>
            <a:r>
              <a:rPr lang="hu-HU" dirty="0" smtClean="0"/>
              <a:t>Hetedik szint</a:t>
            </a:r>
          </a:p>
          <a:p>
            <a:pPr lvl="7"/>
            <a:r>
              <a:rPr lang="hu-HU" dirty="0" smtClean="0"/>
              <a:t>Nyolcadik szint</a:t>
            </a:r>
          </a:p>
        </p:txBody>
      </p:sp>
      <p:sp>
        <p:nvSpPr>
          <p:cNvPr id="11" name="Szöveg helye 12"/>
          <p:cNvSpPr>
            <a:spLocks noGrp="1"/>
          </p:cNvSpPr>
          <p:nvPr>
            <p:ph type="body" sz="quarter" idx="16" hasCustomPrompt="1"/>
          </p:nvPr>
        </p:nvSpPr>
        <p:spPr>
          <a:xfrm>
            <a:off x="4662613" y="1220400"/>
            <a:ext cx="4302000" cy="4872425"/>
          </a:xfrm>
          <a:prstGeom prst="rect">
            <a:avLst/>
          </a:prstGeom>
        </p:spPr>
        <p:txBody>
          <a:bodyPr lIns="90000" tIns="46800" rIns="90000" bIns="46800"/>
          <a:lstStyle>
            <a:lvl1pPr marL="0" indent="0" algn="l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Font typeface="Arial" pitchFamily="34" charset="0"/>
              <a:buNone/>
              <a:defRPr b="1">
                <a:latin typeface="Arial" pitchFamily="34" charset="0"/>
                <a:cs typeface="Arial" pitchFamily="34" charset="0"/>
              </a:defRPr>
            </a:lvl1pPr>
            <a:lvl2pPr marL="0" indent="0" algn="l">
              <a:spcBef>
                <a:spcPts val="0"/>
              </a:spcBef>
              <a:spcAft>
                <a:spcPts val="300"/>
              </a:spcAft>
              <a:buFont typeface="Arial" pitchFamily="34" charset="0"/>
              <a:buNone/>
              <a:defRPr/>
            </a:lvl2pPr>
            <a:lvl3pPr marL="190800" indent="-190800" algn="l">
              <a:spcAft>
                <a:spcPts val="300"/>
              </a:spcAft>
              <a:buFontTx/>
              <a:buBlip>
                <a:blip r:embed="rId2"/>
              </a:buBlip>
              <a:defRPr/>
            </a:lvl3pPr>
            <a:lvl4pPr marL="381600" indent="-190800" algn="l">
              <a:spcAft>
                <a:spcPts val="300"/>
              </a:spcAft>
              <a:buFontTx/>
              <a:buBlip>
                <a:blip r:embed="rId3"/>
              </a:buBlip>
              <a:defRPr/>
            </a:lvl4pPr>
            <a:lvl5pPr marL="572400" indent="-190800" algn="l">
              <a:spcAft>
                <a:spcPts val="300"/>
              </a:spcAft>
              <a:buFontTx/>
              <a:buBlip>
                <a:blip r:embed="rId4"/>
              </a:buBlip>
              <a:defRPr/>
            </a:lvl5pPr>
            <a:lvl6pPr marL="190800" indent="-190800" algn="l">
              <a:spcAft>
                <a:spcPts val="300"/>
              </a:spcAft>
              <a:buFontTx/>
              <a:buBlip>
                <a:blip r:embed="rId5"/>
              </a:buBlip>
              <a:defRPr/>
            </a:lvl6pPr>
            <a:lvl7pPr marL="381600" indent="-190800" algn="l">
              <a:spcAft>
                <a:spcPts val="300"/>
              </a:spcAft>
              <a:buFontTx/>
              <a:buBlip>
                <a:blip r:embed="rId6"/>
              </a:buBlip>
              <a:defRPr/>
            </a:lvl7pPr>
            <a:lvl8pPr marL="572400" indent="-190800" algn="l">
              <a:spcAft>
                <a:spcPts val="300"/>
              </a:spcAft>
              <a:buFontTx/>
              <a:buBlip>
                <a:blip r:embed="rId7"/>
              </a:buBlip>
              <a:defRPr/>
            </a:lvl8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</a:p>
          <a:p>
            <a:pPr lvl="5"/>
            <a:r>
              <a:rPr lang="hu-HU" dirty="0" smtClean="0"/>
              <a:t>Hatodik szint</a:t>
            </a:r>
          </a:p>
          <a:p>
            <a:pPr lvl="6"/>
            <a:r>
              <a:rPr lang="hu-HU" dirty="0" smtClean="0"/>
              <a:t>Hetedik szint</a:t>
            </a:r>
          </a:p>
          <a:p>
            <a:pPr lvl="7"/>
            <a:r>
              <a:rPr lang="hu-HU" dirty="0" smtClean="0"/>
              <a:t>Nyolcadik szint</a:t>
            </a:r>
          </a:p>
        </p:txBody>
      </p:sp>
    </p:spTree>
    <p:extLst>
      <p:ext uri="{BB962C8B-B14F-4D97-AF65-F5344CB8AC3E}">
        <p14:creationId xmlns:p14="http://schemas.microsoft.com/office/powerpoint/2010/main" val="414605648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49408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52736"/>
            <a:ext cx="8855076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41920774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05923425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FEJEZET2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673224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8982340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FEJEZET2.szint 2 hasa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5600" y="276224"/>
            <a:ext cx="2119474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39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673224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Content Placeholder 6"/>
          <p:cNvSpPr>
            <a:spLocks noGrp="1"/>
          </p:cNvSpPr>
          <p:nvPr>
            <p:ph sz="quarter" idx="16"/>
          </p:nvPr>
        </p:nvSpPr>
        <p:spPr>
          <a:xfrm>
            <a:off x="3229200" y="1033230"/>
            <a:ext cx="3506400" cy="4916524"/>
          </a:xfrm>
        </p:spPr>
        <p:txBody>
          <a:bodyPr lIns="277200" rIns="2772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3229200" cy="4916524"/>
          </a:xfrm>
        </p:spPr>
        <p:txBody>
          <a:bodyPr r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01826655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EJEZET3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" y="1"/>
            <a:ext cx="6742763" cy="692695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2508135"/>
            <a:ext cx="4572000" cy="3440227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4675" y="276224"/>
            <a:ext cx="2120400" cy="21204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6742764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866479772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12738048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ing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/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861935230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8"/>
          </p:nvPr>
        </p:nvSpPr>
        <p:spPr>
          <a:xfrm>
            <a:off x="285751" y="1285876"/>
            <a:ext cx="8570912" cy="4538662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75285590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1" name="Table Placeholder 11"/>
          <p:cNvSpPr>
            <a:spLocks noGrp="1"/>
          </p:cNvSpPr>
          <p:nvPr>
            <p:ph type="tbl" sz="quarter" idx="19"/>
          </p:nvPr>
        </p:nvSpPr>
        <p:spPr>
          <a:xfrm>
            <a:off x="284163" y="1285875"/>
            <a:ext cx="8570912" cy="1566000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able Placeholder 11"/>
          <p:cNvSpPr>
            <a:spLocks noGrp="1"/>
          </p:cNvSpPr>
          <p:nvPr>
            <p:ph type="tbl" sz="quarter" idx="20"/>
          </p:nvPr>
        </p:nvSpPr>
        <p:spPr>
          <a:xfrm>
            <a:off x="284163" y="2994888"/>
            <a:ext cx="8570912" cy="1566000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1331316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4643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able Placeholder 16"/>
          <p:cNvSpPr>
            <a:spLocks noGrp="1"/>
          </p:cNvSpPr>
          <p:nvPr>
            <p:ph type="tbl" sz="quarter" idx="21"/>
          </p:nvPr>
        </p:nvSpPr>
        <p:spPr>
          <a:xfrm>
            <a:off x="285749" y="1790699"/>
            <a:ext cx="4212000" cy="2770189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able Placeholder 16"/>
          <p:cNvSpPr>
            <a:spLocks noGrp="1"/>
          </p:cNvSpPr>
          <p:nvPr>
            <p:ph type="tbl" sz="quarter" idx="22"/>
          </p:nvPr>
        </p:nvSpPr>
        <p:spPr>
          <a:xfrm>
            <a:off x="4643075" y="1790699"/>
            <a:ext cx="4212000" cy="2770189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4643075" y="4581129"/>
            <a:ext cx="4497748" cy="989410"/>
          </a:xfrm>
        </p:spPr>
        <p:txBody>
          <a:bodyPr lIns="0" rIns="396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134416622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837453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ouble Objec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90699"/>
            <a:ext cx="4572000" cy="4157663"/>
          </a:xfrm>
        </p:spPr>
        <p:txBody>
          <a:bodyPr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790699"/>
            <a:ext cx="4572000" cy="4157663"/>
          </a:xfrm>
        </p:spPr>
        <p:txBody>
          <a:bodyPr lIns="2376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31839"/>
            <a:ext cx="4572000" cy="758861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4573616" y="1031839"/>
            <a:ext cx="4570383" cy="758861"/>
          </a:xfrm>
        </p:spPr>
        <p:txBody>
          <a:bodyPr lIns="2376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434684912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ouble Objec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90700"/>
            <a:ext cx="4572000" cy="2790428"/>
          </a:xfrm>
        </p:spPr>
        <p:txBody>
          <a:bodyPr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790700"/>
            <a:ext cx="4572000" cy="2790428"/>
          </a:xfrm>
        </p:spPr>
        <p:txBody>
          <a:bodyPr lIns="2376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2" y="4581129"/>
            <a:ext cx="4573616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4283968" y="4581128"/>
            <a:ext cx="4571107" cy="989410"/>
          </a:xfrm>
        </p:spPr>
        <p:txBody>
          <a:bodyPr lIns="2772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1768881428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94940263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rip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033230"/>
            <a:ext cx="3028950" cy="4916524"/>
          </a:xfrm>
        </p:spPr>
        <p:txBody>
          <a:bodyPr lIns="248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036005"/>
            <a:ext cx="3020015" cy="4912358"/>
          </a:xfrm>
        </p:spPr>
        <p:txBody>
          <a:bodyPr lIns="248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305562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87508497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riple Object + Titl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788563"/>
            <a:ext cx="3028950" cy="4161189"/>
          </a:xfrm>
        </p:spPr>
        <p:txBody>
          <a:bodyPr lIns="2484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790699"/>
            <a:ext cx="3020015" cy="4157663"/>
          </a:xfrm>
        </p:spPr>
        <p:txBody>
          <a:bodyPr lIns="2484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87172"/>
            <a:ext cx="3055620" cy="4161189"/>
          </a:xfrm>
        </p:spPr>
        <p:txBody>
          <a:bodyPr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31839"/>
            <a:ext cx="2800350" cy="758861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2797065" y="1031839"/>
            <a:ext cx="2788395" cy="758861"/>
          </a:xfrm>
        </p:spPr>
        <p:txBody>
          <a:bodyPr lIns="2520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5578365" y="1039459"/>
            <a:ext cx="2788395" cy="758861"/>
          </a:xfrm>
        </p:spPr>
        <p:txBody>
          <a:bodyPr lIns="2520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062760311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riple Object + Titl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772817"/>
            <a:ext cx="3028950" cy="2808314"/>
          </a:xfrm>
        </p:spPr>
        <p:txBody>
          <a:bodyPr lIns="2484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772816"/>
            <a:ext cx="3020015" cy="2808315"/>
          </a:xfrm>
        </p:spPr>
        <p:txBody>
          <a:bodyPr lIns="2484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72816"/>
            <a:ext cx="3055620" cy="2808314"/>
          </a:xfrm>
        </p:spPr>
        <p:txBody>
          <a:bodyPr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1" y="4581129"/>
            <a:ext cx="3055619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2"/>
          </p:nvPr>
        </p:nvSpPr>
        <p:spPr>
          <a:xfrm>
            <a:off x="2800351" y="4581130"/>
            <a:ext cx="3028950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5580112" y="4581128"/>
            <a:ext cx="3018581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934520413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abla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1" y="4581129"/>
            <a:ext cx="3189287" cy="989410"/>
          </a:xfrm>
        </p:spPr>
        <p:txBody>
          <a:bodyPr/>
          <a:lstStyle>
            <a:lvl1pPr marL="228600" indent="-228600">
              <a:buFont typeface="+mj-lt"/>
              <a:buNone/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2"/>
          </p:nvPr>
        </p:nvSpPr>
        <p:spPr>
          <a:xfrm>
            <a:off x="3189286" y="4581130"/>
            <a:ext cx="2895193" cy="989410"/>
          </a:xfrm>
        </p:spPr>
        <p:txBody>
          <a:bodyPr lIns="0" rIns="2772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6080124" y="4581128"/>
            <a:ext cx="3063875" cy="989410"/>
          </a:xfrm>
        </p:spPr>
        <p:txBody>
          <a:bodyPr lIns="0" rIns="45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able Placeholder 13"/>
          <p:cNvSpPr>
            <a:spLocks noGrp="1"/>
          </p:cNvSpPr>
          <p:nvPr>
            <p:ph type="tbl" sz="quarter" idx="24"/>
          </p:nvPr>
        </p:nvSpPr>
        <p:spPr>
          <a:xfrm>
            <a:off x="285750" y="1790700"/>
            <a:ext cx="2766340" cy="2770188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6" name="Table Placeholder 13"/>
          <p:cNvSpPr>
            <a:spLocks noGrp="1"/>
          </p:cNvSpPr>
          <p:nvPr>
            <p:ph type="tbl" sz="quarter" idx="25"/>
          </p:nvPr>
        </p:nvSpPr>
        <p:spPr>
          <a:xfrm>
            <a:off x="3189288" y="1790700"/>
            <a:ext cx="2772000" cy="2770188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able Placeholder 13"/>
          <p:cNvSpPr>
            <a:spLocks noGrp="1"/>
          </p:cNvSpPr>
          <p:nvPr>
            <p:ph type="tbl" sz="quarter" idx="26"/>
          </p:nvPr>
        </p:nvSpPr>
        <p:spPr>
          <a:xfrm>
            <a:off x="6084480" y="1790700"/>
            <a:ext cx="2770595" cy="2770188"/>
          </a:xfrm>
        </p:spPr>
        <p:txBody>
          <a:bodyPr/>
          <a:lstStyle/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8154969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790754467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KÉTHASÁBOS - szürke&amp;magen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ím 1"/>
          <p:cNvSpPr>
            <a:spLocks noGrp="1"/>
          </p:cNvSpPr>
          <p:nvPr>
            <p:ph type="title" hasCustomPrompt="1"/>
          </p:nvPr>
        </p:nvSpPr>
        <p:spPr>
          <a:xfrm>
            <a:off x="180000" y="180000"/>
            <a:ext cx="8784488" cy="861774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>
              <a:defRPr>
                <a:latin typeface="+mj-lt"/>
              </a:defRPr>
            </a:lvl1pPr>
          </a:lstStyle>
          <a:p>
            <a:r>
              <a:rPr lang="hu-HU" dirty="0" smtClean="0"/>
              <a:t>Főcím - kétsoros</a:t>
            </a:r>
            <a:endParaRPr lang="hu-HU" dirty="0"/>
          </a:p>
        </p:txBody>
      </p:sp>
      <p:sp>
        <p:nvSpPr>
          <p:cNvPr id="10" name="Szöveg helye 12"/>
          <p:cNvSpPr>
            <a:spLocks noGrp="1"/>
          </p:cNvSpPr>
          <p:nvPr>
            <p:ph type="body" sz="quarter" idx="15" hasCustomPrompt="1"/>
          </p:nvPr>
        </p:nvSpPr>
        <p:spPr>
          <a:xfrm>
            <a:off x="180000" y="1220400"/>
            <a:ext cx="4302000" cy="4872425"/>
          </a:xfrm>
          <a:prstGeom prst="rect">
            <a:avLst/>
          </a:prstGeom>
        </p:spPr>
        <p:txBody>
          <a:bodyPr lIns="90000" tIns="46800" rIns="90000" bIns="46800"/>
          <a:lstStyle>
            <a:lvl1pPr marL="0" indent="0" algn="l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Font typeface="Arial" pitchFamily="34" charset="0"/>
              <a:buNone/>
              <a:defRPr b="1">
                <a:latin typeface="Arial" pitchFamily="34" charset="0"/>
                <a:cs typeface="Arial" pitchFamily="34" charset="0"/>
              </a:defRPr>
            </a:lvl1pPr>
            <a:lvl2pPr marL="0" indent="0" algn="l">
              <a:spcBef>
                <a:spcPts val="0"/>
              </a:spcBef>
              <a:spcAft>
                <a:spcPts val="300"/>
              </a:spcAft>
              <a:buFont typeface="Arial" pitchFamily="34" charset="0"/>
              <a:buNone/>
              <a:defRPr/>
            </a:lvl2pPr>
            <a:lvl3pPr marL="190800" indent="-190800" algn="l">
              <a:spcAft>
                <a:spcPts val="300"/>
              </a:spcAft>
              <a:buFontTx/>
              <a:buBlip>
                <a:blip r:embed="rId2"/>
              </a:buBlip>
              <a:defRPr/>
            </a:lvl3pPr>
            <a:lvl4pPr marL="381600" indent="-190800" algn="l">
              <a:spcAft>
                <a:spcPts val="300"/>
              </a:spcAft>
              <a:buFontTx/>
              <a:buBlip>
                <a:blip r:embed="rId3"/>
              </a:buBlip>
              <a:defRPr/>
            </a:lvl4pPr>
            <a:lvl5pPr marL="572400" indent="-190800" algn="l">
              <a:spcAft>
                <a:spcPts val="300"/>
              </a:spcAft>
              <a:buFontTx/>
              <a:buBlip>
                <a:blip r:embed="rId4"/>
              </a:buBlip>
              <a:defRPr/>
            </a:lvl5pPr>
            <a:lvl6pPr marL="190800" indent="-190800" algn="l">
              <a:spcAft>
                <a:spcPts val="300"/>
              </a:spcAft>
              <a:buFontTx/>
              <a:buBlip>
                <a:blip r:embed="rId5"/>
              </a:buBlip>
              <a:defRPr/>
            </a:lvl6pPr>
            <a:lvl7pPr marL="381600" indent="-190800" algn="l">
              <a:spcAft>
                <a:spcPts val="300"/>
              </a:spcAft>
              <a:buFontTx/>
              <a:buBlip>
                <a:blip r:embed="rId6"/>
              </a:buBlip>
              <a:defRPr/>
            </a:lvl7pPr>
            <a:lvl8pPr marL="572400" indent="-190800" algn="l">
              <a:spcAft>
                <a:spcPts val="300"/>
              </a:spcAft>
              <a:buFontTx/>
              <a:buBlip>
                <a:blip r:embed="rId7"/>
              </a:buBlip>
              <a:defRPr/>
            </a:lvl8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</a:p>
          <a:p>
            <a:pPr lvl="5"/>
            <a:r>
              <a:rPr lang="hu-HU" dirty="0" smtClean="0"/>
              <a:t>Hatodik szint</a:t>
            </a:r>
          </a:p>
          <a:p>
            <a:pPr lvl="6"/>
            <a:r>
              <a:rPr lang="hu-HU" dirty="0" smtClean="0"/>
              <a:t>Hetedik szint</a:t>
            </a:r>
          </a:p>
          <a:p>
            <a:pPr lvl="7"/>
            <a:r>
              <a:rPr lang="hu-HU" dirty="0" smtClean="0"/>
              <a:t>Nyolcadik szint</a:t>
            </a:r>
          </a:p>
        </p:txBody>
      </p:sp>
      <p:sp>
        <p:nvSpPr>
          <p:cNvPr id="11" name="Szöveg helye 12"/>
          <p:cNvSpPr>
            <a:spLocks noGrp="1"/>
          </p:cNvSpPr>
          <p:nvPr>
            <p:ph type="body" sz="quarter" idx="16" hasCustomPrompt="1"/>
          </p:nvPr>
        </p:nvSpPr>
        <p:spPr>
          <a:xfrm>
            <a:off x="4662613" y="1220400"/>
            <a:ext cx="4302000" cy="4872425"/>
          </a:xfrm>
          <a:prstGeom prst="rect">
            <a:avLst/>
          </a:prstGeom>
        </p:spPr>
        <p:txBody>
          <a:bodyPr lIns="90000" tIns="46800" rIns="90000" bIns="46800"/>
          <a:lstStyle>
            <a:lvl1pPr marL="0" indent="0" algn="l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Font typeface="Arial" pitchFamily="34" charset="0"/>
              <a:buNone/>
              <a:defRPr b="1">
                <a:latin typeface="Arial" pitchFamily="34" charset="0"/>
                <a:cs typeface="Arial" pitchFamily="34" charset="0"/>
              </a:defRPr>
            </a:lvl1pPr>
            <a:lvl2pPr marL="0" indent="0" algn="l">
              <a:spcBef>
                <a:spcPts val="0"/>
              </a:spcBef>
              <a:spcAft>
                <a:spcPts val="300"/>
              </a:spcAft>
              <a:buFont typeface="Arial" pitchFamily="34" charset="0"/>
              <a:buNone/>
              <a:defRPr/>
            </a:lvl2pPr>
            <a:lvl3pPr marL="190800" indent="-190800" algn="l">
              <a:spcAft>
                <a:spcPts val="300"/>
              </a:spcAft>
              <a:buFontTx/>
              <a:buBlip>
                <a:blip r:embed="rId2"/>
              </a:buBlip>
              <a:defRPr/>
            </a:lvl3pPr>
            <a:lvl4pPr marL="381600" indent="-190800" algn="l">
              <a:spcAft>
                <a:spcPts val="300"/>
              </a:spcAft>
              <a:buFontTx/>
              <a:buBlip>
                <a:blip r:embed="rId3"/>
              </a:buBlip>
              <a:defRPr/>
            </a:lvl4pPr>
            <a:lvl5pPr marL="572400" indent="-190800" algn="l">
              <a:spcAft>
                <a:spcPts val="300"/>
              </a:spcAft>
              <a:buFontTx/>
              <a:buBlip>
                <a:blip r:embed="rId4"/>
              </a:buBlip>
              <a:defRPr/>
            </a:lvl5pPr>
            <a:lvl6pPr marL="190800" indent="-190800" algn="l">
              <a:spcAft>
                <a:spcPts val="300"/>
              </a:spcAft>
              <a:buFontTx/>
              <a:buBlip>
                <a:blip r:embed="rId5"/>
              </a:buBlip>
              <a:defRPr/>
            </a:lvl6pPr>
            <a:lvl7pPr marL="381600" indent="-190800" algn="l">
              <a:spcAft>
                <a:spcPts val="300"/>
              </a:spcAft>
              <a:buFontTx/>
              <a:buBlip>
                <a:blip r:embed="rId6"/>
              </a:buBlip>
              <a:defRPr/>
            </a:lvl7pPr>
            <a:lvl8pPr marL="572400" indent="-190800" algn="l">
              <a:spcAft>
                <a:spcPts val="300"/>
              </a:spcAft>
              <a:buFontTx/>
              <a:buBlip>
                <a:blip r:embed="rId7"/>
              </a:buBlip>
              <a:defRPr/>
            </a:lvl8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</a:p>
          <a:p>
            <a:pPr lvl="5"/>
            <a:r>
              <a:rPr lang="hu-HU" dirty="0" smtClean="0"/>
              <a:t>Hatodik szint</a:t>
            </a:r>
          </a:p>
          <a:p>
            <a:pPr lvl="6"/>
            <a:r>
              <a:rPr lang="hu-HU" dirty="0" smtClean="0"/>
              <a:t>Hetedik szint</a:t>
            </a:r>
          </a:p>
          <a:p>
            <a:pPr lvl="7"/>
            <a:r>
              <a:rPr lang="hu-HU" dirty="0" smtClean="0"/>
              <a:t>Nyolcadik szint</a:t>
            </a:r>
          </a:p>
        </p:txBody>
      </p:sp>
    </p:spTree>
    <p:extLst>
      <p:ext uri="{BB962C8B-B14F-4D97-AF65-F5344CB8AC3E}">
        <p14:creationId xmlns:p14="http://schemas.microsoft.com/office/powerpoint/2010/main" val="2973858762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201400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784664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92199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36711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89635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31627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38872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89168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06861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92634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0065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65368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69853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dirty="0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6339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5435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373623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195759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4979399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13178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1265069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67587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4066690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905483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9418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266480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42207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785782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38635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0701439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482209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4877835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90550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1945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24780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13101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9692664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210186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60834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01448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83545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92572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8491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340061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76073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788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35228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6318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115835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04067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3524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8195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36356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41592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60043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718853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7576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4522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97509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295954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368652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582804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99381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54338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749992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572194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6100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89650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14539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36321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730039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76016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42302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98768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68720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5669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6292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68168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916812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349853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097996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745233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834961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4234876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11644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5198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667614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54884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81140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626650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38383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52453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336382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868445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800894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94525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8324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813959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93100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47109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1894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69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90311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46121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90019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04286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134003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524201189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30030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29774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66771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56557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357695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852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74855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469695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95150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83272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664142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081172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258183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300759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240085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553915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307704770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9208166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61479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1362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46698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3092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1166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837593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802629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42982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94957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760376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37346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636579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77987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244633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604894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80906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794141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654674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213125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39753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83913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08837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847865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1052054415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02391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287895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18611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82828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60436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93769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48515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16405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406626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329190965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024651936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14319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760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72113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22926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00513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658938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175035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89599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11090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00707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61441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5896804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3735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4940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93794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304323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96333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620814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3237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622679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4018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219193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31532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4334234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53748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783934452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692336352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583899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688302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52835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0497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6198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68163530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395123653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322267270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746183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11850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22065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618160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31453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9058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37094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66774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57038579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976712618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314506161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4728892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4251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772619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9155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021483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992838467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4234368900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997638062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75915683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233073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00390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308302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21156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23710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928767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77302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534654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51376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61139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78336988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513592315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1113833564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1800409725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506820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81186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29584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0088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93101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42449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141843121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5235521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494766905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543064910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363102169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449460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94095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7345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57549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27227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31251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412484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8033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88259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035055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976015865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155579583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105563973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61193020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705545872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42696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47881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527849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223369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6380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595278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3125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207090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6637713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dirty="0" smtClean="0"/>
              <a:t>Click icon to add picture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en-US" dirty="0" smtClean="0"/>
              <a:t>Click to edit Master title style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52492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815673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9413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023854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764826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354890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10461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797818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335514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724040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977212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8766806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511636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13388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2420347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432826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4296633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822836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649213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35627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096777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98520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0720024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140600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840022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7008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87536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58548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52171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85031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3846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88044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7335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984965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445518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59083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347201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040444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1513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5146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2193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201860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13320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05925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203715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05486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44011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48648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930713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9875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60458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97714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035681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17040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7371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04591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99072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44804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3125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308627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791079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239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61536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208660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1584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4106223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57639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69287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30369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2982107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498666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9450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211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198532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0574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750123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178634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2573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70134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744361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415905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12928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06658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22989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847985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664988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37659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961274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9793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19175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944007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599294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155358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13424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08341356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4182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1123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38283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8138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0316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88993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340852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70273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60866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35606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0566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232508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264071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87771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4994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98810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32675399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930513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813149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44905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092055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809065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07808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63870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664668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59733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0391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75296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9048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387751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45218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643745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41341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001473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308022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12935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24890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01103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50460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3821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3810203362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55857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68599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305035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727571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595052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99578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82488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3177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734259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352070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101033407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549979847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105570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93697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4433213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68555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130373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046498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34174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504595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1020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47630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10272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50652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172666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7264639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804814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301553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759302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63685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941003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927279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9593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72385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846920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68819533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940410801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5196883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8599640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97130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42312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24284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38402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72022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359669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352230266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2168497743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363578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672175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88151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1873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70960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558998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64924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957997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64070960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2231527880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703316215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7378136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116297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491256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48084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70091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862169688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961698374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08073223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383852801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9274719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633279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828640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769060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6109113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55600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419042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90774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89784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493671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426772610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4212665148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119304741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2219459633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2797591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251978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930380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41559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57370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5429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797461708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145562085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603951287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886452957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200247267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259450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29615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1414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6437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2258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75996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66397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61247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992637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953934900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86596342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503889919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556957190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987517197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904765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8199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499320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72941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509617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641104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22231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8311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935322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98234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dirty="0" smtClean="0"/>
              <a:t>Click icon to add picture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en-US" dirty="0" smtClean="0"/>
              <a:t>Click to edit Master title style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20748885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42183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0353142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902040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74321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2629140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88271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8378201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07891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950410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54760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589135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432758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891355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42596216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96331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4099043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264291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4095776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40640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413074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55682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07303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46107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897272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81001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8764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93200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019172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95097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612719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74417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2440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655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85823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92040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68602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0038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51276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95100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91693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14884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80380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916402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95148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433993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51405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975072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87934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18429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65124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69647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36219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9162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76779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32191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51341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543605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3196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61869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0384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06286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961344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05729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701938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8929021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42462691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54913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602769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569160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775726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7080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1768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7376376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52308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588766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6453401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38573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14177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77348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48693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082658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291928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8312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793958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15662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859915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011517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3719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36718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035065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70585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41471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60994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76529606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8582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9697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037039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7957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46893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46983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084082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399559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593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37620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3056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59043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60347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63349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00953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24320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398628581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079593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12747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3705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328396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096759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67590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183666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424455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24170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70983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594647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587422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762077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39436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086907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344848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200814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533801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219010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163732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10484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420158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581262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281815426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3959592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8855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13982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89749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91116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785741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94864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5678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138312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56542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668582045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4000272635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9032713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46177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27825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334122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169619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351718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30297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6479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79263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5009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6528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225255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88513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613702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20607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439149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44021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834882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4296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39513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015476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18044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85491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30114995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404853134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920757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404760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5612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106615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2208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7596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50536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02592957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991684206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599908715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4684360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70972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60958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95505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595722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73484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047887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74305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72468692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2197017160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643984238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1053249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1644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1602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95603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9512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111150123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677028224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496413111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748325507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8269871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43343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9644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97825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062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4089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15459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76064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25763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9670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199422741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386136139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2217032320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3858255816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828024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743510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897460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531054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9265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996475966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508451656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940605784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41946185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906706309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0774161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00788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562491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24372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181213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595804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49245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640851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342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0593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123735873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4263102041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507289990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41686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604034990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8786883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1600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50731840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54780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62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14251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7143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8900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07651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825998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676952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00555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762122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632169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73729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711196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19834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4634155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5372100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666905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240934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452155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27876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453470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514776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082718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6141008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41297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3679746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6083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38474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175394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42228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97274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191969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43970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0635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92704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061420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56246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126022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57797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49162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8609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903691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32018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43211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4222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5818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14098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22259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18618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938062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586265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90291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7362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281088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81346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324473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12383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8770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79589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070720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71003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264529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330076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814862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875538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69329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pPr lvl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926605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0375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982347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3308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040416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78913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691396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552425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2190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7879325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400336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325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98960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7679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894030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030594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426647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5274782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71392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62420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997718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89115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485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86667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2235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7534681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79836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51910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75644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6872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636133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16910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42876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862526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13219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3151983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 dirty="0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6311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1855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61911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66722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30414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51136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64392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971046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11391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07710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28888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66635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402331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396171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880467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14843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19211378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70005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71657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94051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3029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65866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72479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84909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60435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11590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22045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48300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195363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60368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25468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70018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35834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591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03514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221574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66137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016073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29874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579272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15150424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883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93095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9544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070740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077396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7454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996497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21986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520667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49004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01909361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901057633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519549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8557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64703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55853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257973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333490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89039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595702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35929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0483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54870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dirty="0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0228391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64001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431352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569120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24346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11736191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447556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2973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06757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53864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41871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68622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88734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161396499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081663222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602888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429679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179124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dirty="0" smtClean="0"/>
              <a:t>Diagram beszúrásához kattintson az ikonra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059526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191" Type="http://schemas.openxmlformats.org/officeDocument/2006/relationships/slideLayout" Target="../slideLayouts/slideLayout191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199" Type="http://schemas.openxmlformats.org/officeDocument/2006/relationships/slideLayout" Target="../slideLayouts/slideLayout199.xml"/><Relationship Id="rId203" Type="http://schemas.openxmlformats.org/officeDocument/2006/relationships/image" Target="../media/image2.png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79" Type="http://schemas.openxmlformats.org/officeDocument/2006/relationships/slideLayout" Target="../slideLayouts/slideLayout179.xml"/><Relationship Id="rId195" Type="http://schemas.openxmlformats.org/officeDocument/2006/relationships/slideLayout" Target="../slideLayouts/slideLayout195.xml"/><Relationship Id="rId190" Type="http://schemas.openxmlformats.org/officeDocument/2006/relationships/slideLayout" Target="../slideLayouts/slideLayout190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48" Type="http://schemas.openxmlformats.org/officeDocument/2006/relationships/slideLayout" Target="../slideLayouts/slideLayout148.xml"/><Relationship Id="rId164" Type="http://schemas.openxmlformats.org/officeDocument/2006/relationships/slideLayout" Target="../slideLayouts/slideLayout164.xml"/><Relationship Id="rId169" Type="http://schemas.openxmlformats.org/officeDocument/2006/relationships/slideLayout" Target="../slideLayouts/slideLayout169.xml"/><Relationship Id="rId185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80" Type="http://schemas.openxmlformats.org/officeDocument/2006/relationships/slideLayout" Target="../slideLayouts/slideLayout180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theme" Target="../theme/theme1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202" Type="http://schemas.openxmlformats.org/officeDocument/2006/relationships/image" Target="../media/image1.jpeg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/Relationships>
</file>

<file path=ppt/slideMasters/_rels/slideMaster10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61.xml"/><Relationship Id="rId21" Type="http://schemas.openxmlformats.org/officeDocument/2006/relationships/slideLayout" Target="../slideLayouts/slideLayout1065.xml"/><Relationship Id="rId42" Type="http://schemas.openxmlformats.org/officeDocument/2006/relationships/slideLayout" Target="../slideLayouts/slideLayout1086.xml"/><Relationship Id="rId63" Type="http://schemas.openxmlformats.org/officeDocument/2006/relationships/slideLayout" Target="../slideLayouts/slideLayout1107.xml"/><Relationship Id="rId84" Type="http://schemas.openxmlformats.org/officeDocument/2006/relationships/slideLayout" Target="../slideLayouts/slideLayout1128.xml"/><Relationship Id="rId138" Type="http://schemas.openxmlformats.org/officeDocument/2006/relationships/slideLayout" Target="../slideLayouts/slideLayout1182.xml"/><Relationship Id="rId159" Type="http://schemas.openxmlformats.org/officeDocument/2006/relationships/slideLayout" Target="../slideLayouts/slideLayout1203.xml"/><Relationship Id="rId170" Type="http://schemas.openxmlformats.org/officeDocument/2006/relationships/slideLayout" Target="../slideLayouts/slideLayout1214.xml"/><Relationship Id="rId191" Type="http://schemas.openxmlformats.org/officeDocument/2006/relationships/slideLayout" Target="../slideLayouts/slideLayout1235.xml"/><Relationship Id="rId107" Type="http://schemas.openxmlformats.org/officeDocument/2006/relationships/slideLayout" Target="../slideLayouts/slideLayout1151.xml"/><Relationship Id="rId11" Type="http://schemas.openxmlformats.org/officeDocument/2006/relationships/slideLayout" Target="../slideLayouts/slideLayout1055.xml"/><Relationship Id="rId32" Type="http://schemas.openxmlformats.org/officeDocument/2006/relationships/slideLayout" Target="../slideLayouts/slideLayout1076.xml"/><Relationship Id="rId53" Type="http://schemas.openxmlformats.org/officeDocument/2006/relationships/slideLayout" Target="../slideLayouts/slideLayout1097.xml"/><Relationship Id="rId74" Type="http://schemas.openxmlformats.org/officeDocument/2006/relationships/slideLayout" Target="../slideLayouts/slideLayout1118.xml"/><Relationship Id="rId128" Type="http://schemas.openxmlformats.org/officeDocument/2006/relationships/slideLayout" Target="../slideLayouts/slideLayout1172.xml"/><Relationship Id="rId149" Type="http://schemas.openxmlformats.org/officeDocument/2006/relationships/slideLayout" Target="../slideLayouts/slideLayout1193.xml"/><Relationship Id="rId5" Type="http://schemas.openxmlformats.org/officeDocument/2006/relationships/slideLayout" Target="../slideLayouts/slideLayout1049.xml"/><Relationship Id="rId95" Type="http://schemas.openxmlformats.org/officeDocument/2006/relationships/slideLayout" Target="../slideLayouts/slideLayout1139.xml"/><Relationship Id="rId160" Type="http://schemas.openxmlformats.org/officeDocument/2006/relationships/slideLayout" Target="../slideLayouts/slideLayout1204.xml"/><Relationship Id="rId181" Type="http://schemas.openxmlformats.org/officeDocument/2006/relationships/slideLayout" Target="../slideLayouts/slideLayout1225.xml"/><Relationship Id="rId22" Type="http://schemas.openxmlformats.org/officeDocument/2006/relationships/slideLayout" Target="../slideLayouts/slideLayout1066.xml"/><Relationship Id="rId43" Type="http://schemas.openxmlformats.org/officeDocument/2006/relationships/slideLayout" Target="../slideLayouts/slideLayout1087.xml"/><Relationship Id="rId64" Type="http://schemas.openxmlformats.org/officeDocument/2006/relationships/slideLayout" Target="../slideLayouts/slideLayout1108.xml"/><Relationship Id="rId118" Type="http://schemas.openxmlformats.org/officeDocument/2006/relationships/slideLayout" Target="../slideLayouts/slideLayout1162.xml"/><Relationship Id="rId139" Type="http://schemas.openxmlformats.org/officeDocument/2006/relationships/slideLayout" Target="../slideLayouts/slideLayout1183.xml"/><Relationship Id="rId85" Type="http://schemas.openxmlformats.org/officeDocument/2006/relationships/slideLayout" Target="../slideLayouts/slideLayout1129.xml"/><Relationship Id="rId150" Type="http://schemas.openxmlformats.org/officeDocument/2006/relationships/slideLayout" Target="../slideLayouts/slideLayout1194.xml"/><Relationship Id="rId171" Type="http://schemas.openxmlformats.org/officeDocument/2006/relationships/slideLayout" Target="../slideLayouts/slideLayout1215.xml"/><Relationship Id="rId192" Type="http://schemas.openxmlformats.org/officeDocument/2006/relationships/slideLayout" Target="../slideLayouts/slideLayout1236.xml"/><Relationship Id="rId12" Type="http://schemas.openxmlformats.org/officeDocument/2006/relationships/slideLayout" Target="../slideLayouts/slideLayout1056.xml"/><Relationship Id="rId33" Type="http://schemas.openxmlformats.org/officeDocument/2006/relationships/slideLayout" Target="../slideLayouts/slideLayout1077.xml"/><Relationship Id="rId108" Type="http://schemas.openxmlformats.org/officeDocument/2006/relationships/slideLayout" Target="../slideLayouts/slideLayout1152.xml"/><Relationship Id="rId129" Type="http://schemas.openxmlformats.org/officeDocument/2006/relationships/slideLayout" Target="../slideLayouts/slideLayout1173.xml"/><Relationship Id="rId54" Type="http://schemas.openxmlformats.org/officeDocument/2006/relationships/slideLayout" Target="../slideLayouts/slideLayout1098.xml"/><Relationship Id="rId75" Type="http://schemas.openxmlformats.org/officeDocument/2006/relationships/slideLayout" Target="../slideLayouts/slideLayout1119.xml"/><Relationship Id="rId96" Type="http://schemas.openxmlformats.org/officeDocument/2006/relationships/slideLayout" Target="../slideLayouts/slideLayout1140.xml"/><Relationship Id="rId140" Type="http://schemas.openxmlformats.org/officeDocument/2006/relationships/slideLayout" Target="../slideLayouts/slideLayout1184.xml"/><Relationship Id="rId161" Type="http://schemas.openxmlformats.org/officeDocument/2006/relationships/slideLayout" Target="../slideLayouts/slideLayout1205.xml"/><Relationship Id="rId182" Type="http://schemas.openxmlformats.org/officeDocument/2006/relationships/slideLayout" Target="../slideLayouts/slideLayout1226.xml"/><Relationship Id="rId6" Type="http://schemas.openxmlformats.org/officeDocument/2006/relationships/slideLayout" Target="../slideLayouts/slideLayout1050.xml"/><Relationship Id="rId23" Type="http://schemas.openxmlformats.org/officeDocument/2006/relationships/slideLayout" Target="../slideLayouts/slideLayout1067.xml"/><Relationship Id="rId119" Type="http://schemas.openxmlformats.org/officeDocument/2006/relationships/slideLayout" Target="../slideLayouts/slideLayout1163.xml"/><Relationship Id="rId44" Type="http://schemas.openxmlformats.org/officeDocument/2006/relationships/slideLayout" Target="../slideLayouts/slideLayout1088.xml"/><Relationship Id="rId65" Type="http://schemas.openxmlformats.org/officeDocument/2006/relationships/slideLayout" Target="../slideLayouts/slideLayout1109.xml"/><Relationship Id="rId86" Type="http://schemas.openxmlformats.org/officeDocument/2006/relationships/slideLayout" Target="../slideLayouts/slideLayout1130.xml"/><Relationship Id="rId130" Type="http://schemas.openxmlformats.org/officeDocument/2006/relationships/slideLayout" Target="../slideLayouts/slideLayout1174.xml"/><Relationship Id="rId151" Type="http://schemas.openxmlformats.org/officeDocument/2006/relationships/slideLayout" Target="../slideLayouts/slideLayout1195.xml"/><Relationship Id="rId172" Type="http://schemas.openxmlformats.org/officeDocument/2006/relationships/slideLayout" Target="../slideLayouts/slideLayout1216.xml"/><Relationship Id="rId193" Type="http://schemas.openxmlformats.org/officeDocument/2006/relationships/slideLayout" Target="../slideLayouts/slideLayout1237.xml"/><Relationship Id="rId13" Type="http://schemas.openxmlformats.org/officeDocument/2006/relationships/slideLayout" Target="../slideLayouts/slideLayout1057.xml"/><Relationship Id="rId109" Type="http://schemas.openxmlformats.org/officeDocument/2006/relationships/slideLayout" Target="../slideLayouts/slideLayout1153.xml"/><Relationship Id="rId34" Type="http://schemas.openxmlformats.org/officeDocument/2006/relationships/slideLayout" Target="../slideLayouts/slideLayout1078.xml"/><Relationship Id="rId55" Type="http://schemas.openxmlformats.org/officeDocument/2006/relationships/slideLayout" Target="../slideLayouts/slideLayout1099.xml"/><Relationship Id="rId76" Type="http://schemas.openxmlformats.org/officeDocument/2006/relationships/slideLayout" Target="../slideLayouts/slideLayout1120.xml"/><Relationship Id="rId97" Type="http://schemas.openxmlformats.org/officeDocument/2006/relationships/slideLayout" Target="../slideLayouts/slideLayout1141.xml"/><Relationship Id="rId120" Type="http://schemas.openxmlformats.org/officeDocument/2006/relationships/slideLayout" Target="../slideLayouts/slideLayout1164.xml"/><Relationship Id="rId141" Type="http://schemas.openxmlformats.org/officeDocument/2006/relationships/slideLayout" Target="../slideLayouts/slideLayout1185.xml"/><Relationship Id="rId7" Type="http://schemas.openxmlformats.org/officeDocument/2006/relationships/slideLayout" Target="../slideLayouts/slideLayout1051.xml"/><Relationship Id="rId162" Type="http://schemas.openxmlformats.org/officeDocument/2006/relationships/slideLayout" Target="../slideLayouts/slideLayout1206.xml"/><Relationship Id="rId183" Type="http://schemas.openxmlformats.org/officeDocument/2006/relationships/slideLayout" Target="../slideLayouts/slideLayout1227.xml"/><Relationship Id="rId2" Type="http://schemas.openxmlformats.org/officeDocument/2006/relationships/slideLayout" Target="../slideLayouts/slideLayout1046.xml"/><Relationship Id="rId29" Type="http://schemas.openxmlformats.org/officeDocument/2006/relationships/slideLayout" Target="../slideLayouts/slideLayout1073.xml"/><Relationship Id="rId24" Type="http://schemas.openxmlformats.org/officeDocument/2006/relationships/slideLayout" Target="../slideLayouts/slideLayout1068.xml"/><Relationship Id="rId40" Type="http://schemas.openxmlformats.org/officeDocument/2006/relationships/slideLayout" Target="../slideLayouts/slideLayout1084.xml"/><Relationship Id="rId45" Type="http://schemas.openxmlformats.org/officeDocument/2006/relationships/slideLayout" Target="../slideLayouts/slideLayout1089.xml"/><Relationship Id="rId66" Type="http://schemas.openxmlformats.org/officeDocument/2006/relationships/slideLayout" Target="../slideLayouts/slideLayout1110.xml"/><Relationship Id="rId87" Type="http://schemas.openxmlformats.org/officeDocument/2006/relationships/slideLayout" Target="../slideLayouts/slideLayout1131.xml"/><Relationship Id="rId110" Type="http://schemas.openxmlformats.org/officeDocument/2006/relationships/slideLayout" Target="../slideLayouts/slideLayout1154.xml"/><Relationship Id="rId115" Type="http://schemas.openxmlformats.org/officeDocument/2006/relationships/slideLayout" Target="../slideLayouts/slideLayout1159.xml"/><Relationship Id="rId131" Type="http://schemas.openxmlformats.org/officeDocument/2006/relationships/slideLayout" Target="../slideLayouts/slideLayout1175.xml"/><Relationship Id="rId136" Type="http://schemas.openxmlformats.org/officeDocument/2006/relationships/slideLayout" Target="../slideLayouts/slideLayout1180.xml"/><Relationship Id="rId157" Type="http://schemas.openxmlformats.org/officeDocument/2006/relationships/slideLayout" Target="../slideLayouts/slideLayout1201.xml"/><Relationship Id="rId178" Type="http://schemas.openxmlformats.org/officeDocument/2006/relationships/slideLayout" Target="../slideLayouts/slideLayout1222.xml"/><Relationship Id="rId61" Type="http://schemas.openxmlformats.org/officeDocument/2006/relationships/slideLayout" Target="../slideLayouts/slideLayout1105.xml"/><Relationship Id="rId82" Type="http://schemas.openxmlformats.org/officeDocument/2006/relationships/slideLayout" Target="../slideLayouts/slideLayout1126.xml"/><Relationship Id="rId152" Type="http://schemas.openxmlformats.org/officeDocument/2006/relationships/slideLayout" Target="../slideLayouts/slideLayout1196.xml"/><Relationship Id="rId173" Type="http://schemas.openxmlformats.org/officeDocument/2006/relationships/slideLayout" Target="../slideLayouts/slideLayout1217.xml"/><Relationship Id="rId194" Type="http://schemas.openxmlformats.org/officeDocument/2006/relationships/slideLayout" Target="../slideLayouts/slideLayout1238.xml"/><Relationship Id="rId199" Type="http://schemas.openxmlformats.org/officeDocument/2006/relationships/theme" Target="../theme/theme10.xml"/><Relationship Id="rId19" Type="http://schemas.openxmlformats.org/officeDocument/2006/relationships/slideLayout" Target="../slideLayouts/slideLayout1063.xml"/><Relationship Id="rId14" Type="http://schemas.openxmlformats.org/officeDocument/2006/relationships/slideLayout" Target="../slideLayouts/slideLayout1058.xml"/><Relationship Id="rId30" Type="http://schemas.openxmlformats.org/officeDocument/2006/relationships/slideLayout" Target="../slideLayouts/slideLayout1074.xml"/><Relationship Id="rId35" Type="http://schemas.openxmlformats.org/officeDocument/2006/relationships/slideLayout" Target="../slideLayouts/slideLayout1079.xml"/><Relationship Id="rId56" Type="http://schemas.openxmlformats.org/officeDocument/2006/relationships/slideLayout" Target="../slideLayouts/slideLayout1100.xml"/><Relationship Id="rId77" Type="http://schemas.openxmlformats.org/officeDocument/2006/relationships/slideLayout" Target="../slideLayouts/slideLayout1121.xml"/><Relationship Id="rId100" Type="http://schemas.openxmlformats.org/officeDocument/2006/relationships/slideLayout" Target="../slideLayouts/slideLayout1144.xml"/><Relationship Id="rId105" Type="http://schemas.openxmlformats.org/officeDocument/2006/relationships/slideLayout" Target="../slideLayouts/slideLayout1149.xml"/><Relationship Id="rId126" Type="http://schemas.openxmlformats.org/officeDocument/2006/relationships/slideLayout" Target="../slideLayouts/slideLayout1170.xml"/><Relationship Id="rId147" Type="http://schemas.openxmlformats.org/officeDocument/2006/relationships/slideLayout" Target="../slideLayouts/slideLayout1191.xml"/><Relationship Id="rId168" Type="http://schemas.openxmlformats.org/officeDocument/2006/relationships/slideLayout" Target="../slideLayouts/slideLayout1212.xml"/><Relationship Id="rId8" Type="http://schemas.openxmlformats.org/officeDocument/2006/relationships/slideLayout" Target="../slideLayouts/slideLayout1052.xml"/><Relationship Id="rId51" Type="http://schemas.openxmlformats.org/officeDocument/2006/relationships/slideLayout" Target="../slideLayouts/slideLayout1095.xml"/><Relationship Id="rId72" Type="http://schemas.openxmlformats.org/officeDocument/2006/relationships/slideLayout" Target="../slideLayouts/slideLayout1116.xml"/><Relationship Id="rId93" Type="http://schemas.openxmlformats.org/officeDocument/2006/relationships/slideLayout" Target="../slideLayouts/slideLayout1137.xml"/><Relationship Id="rId98" Type="http://schemas.openxmlformats.org/officeDocument/2006/relationships/slideLayout" Target="../slideLayouts/slideLayout1142.xml"/><Relationship Id="rId121" Type="http://schemas.openxmlformats.org/officeDocument/2006/relationships/slideLayout" Target="../slideLayouts/slideLayout1165.xml"/><Relationship Id="rId142" Type="http://schemas.openxmlformats.org/officeDocument/2006/relationships/slideLayout" Target="../slideLayouts/slideLayout1186.xml"/><Relationship Id="rId163" Type="http://schemas.openxmlformats.org/officeDocument/2006/relationships/slideLayout" Target="../slideLayouts/slideLayout1207.xml"/><Relationship Id="rId184" Type="http://schemas.openxmlformats.org/officeDocument/2006/relationships/slideLayout" Target="../slideLayouts/slideLayout1228.xml"/><Relationship Id="rId189" Type="http://schemas.openxmlformats.org/officeDocument/2006/relationships/slideLayout" Target="../slideLayouts/slideLayout1233.xml"/><Relationship Id="rId3" Type="http://schemas.openxmlformats.org/officeDocument/2006/relationships/slideLayout" Target="../slideLayouts/slideLayout1047.xml"/><Relationship Id="rId25" Type="http://schemas.openxmlformats.org/officeDocument/2006/relationships/slideLayout" Target="../slideLayouts/slideLayout1069.xml"/><Relationship Id="rId46" Type="http://schemas.openxmlformats.org/officeDocument/2006/relationships/slideLayout" Target="../slideLayouts/slideLayout1090.xml"/><Relationship Id="rId67" Type="http://schemas.openxmlformats.org/officeDocument/2006/relationships/slideLayout" Target="../slideLayouts/slideLayout1111.xml"/><Relationship Id="rId116" Type="http://schemas.openxmlformats.org/officeDocument/2006/relationships/slideLayout" Target="../slideLayouts/slideLayout1160.xml"/><Relationship Id="rId137" Type="http://schemas.openxmlformats.org/officeDocument/2006/relationships/slideLayout" Target="../slideLayouts/slideLayout1181.xml"/><Relationship Id="rId158" Type="http://schemas.openxmlformats.org/officeDocument/2006/relationships/slideLayout" Target="../slideLayouts/slideLayout1202.xml"/><Relationship Id="rId20" Type="http://schemas.openxmlformats.org/officeDocument/2006/relationships/slideLayout" Target="../slideLayouts/slideLayout1064.xml"/><Relationship Id="rId41" Type="http://schemas.openxmlformats.org/officeDocument/2006/relationships/slideLayout" Target="../slideLayouts/slideLayout1085.xml"/><Relationship Id="rId62" Type="http://schemas.openxmlformats.org/officeDocument/2006/relationships/slideLayout" Target="../slideLayouts/slideLayout1106.xml"/><Relationship Id="rId83" Type="http://schemas.openxmlformats.org/officeDocument/2006/relationships/slideLayout" Target="../slideLayouts/slideLayout1127.xml"/><Relationship Id="rId88" Type="http://schemas.openxmlformats.org/officeDocument/2006/relationships/slideLayout" Target="../slideLayouts/slideLayout1132.xml"/><Relationship Id="rId111" Type="http://schemas.openxmlformats.org/officeDocument/2006/relationships/slideLayout" Target="../slideLayouts/slideLayout1155.xml"/><Relationship Id="rId132" Type="http://schemas.openxmlformats.org/officeDocument/2006/relationships/slideLayout" Target="../slideLayouts/slideLayout1176.xml"/><Relationship Id="rId153" Type="http://schemas.openxmlformats.org/officeDocument/2006/relationships/slideLayout" Target="../slideLayouts/slideLayout1197.xml"/><Relationship Id="rId174" Type="http://schemas.openxmlformats.org/officeDocument/2006/relationships/slideLayout" Target="../slideLayouts/slideLayout1218.xml"/><Relationship Id="rId179" Type="http://schemas.openxmlformats.org/officeDocument/2006/relationships/slideLayout" Target="../slideLayouts/slideLayout1223.xml"/><Relationship Id="rId195" Type="http://schemas.openxmlformats.org/officeDocument/2006/relationships/slideLayout" Target="../slideLayouts/slideLayout1239.xml"/><Relationship Id="rId190" Type="http://schemas.openxmlformats.org/officeDocument/2006/relationships/slideLayout" Target="../slideLayouts/slideLayout1234.xml"/><Relationship Id="rId15" Type="http://schemas.openxmlformats.org/officeDocument/2006/relationships/slideLayout" Target="../slideLayouts/slideLayout1059.xml"/><Relationship Id="rId36" Type="http://schemas.openxmlformats.org/officeDocument/2006/relationships/slideLayout" Target="../slideLayouts/slideLayout1080.xml"/><Relationship Id="rId57" Type="http://schemas.openxmlformats.org/officeDocument/2006/relationships/slideLayout" Target="../slideLayouts/slideLayout1101.xml"/><Relationship Id="rId106" Type="http://schemas.openxmlformats.org/officeDocument/2006/relationships/slideLayout" Target="../slideLayouts/slideLayout1150.xml"/><Relationship Id="rId127" Type="http://schemas.openxmlformats.org/officeDocument/2006/relationships/slideLayout" Target="../slideLayouts/slideLayout1171.xml"/><Relationship Id="rId10" Type="http://schemas.openxmlformats.org/officeDocument/2006/relationships/slideLayout" Target="../slideLayouts/slideLayout1054.xml"/><Relationship Id="rId31" Type="http://schemas.openxmlformats.org/officeDocument/2006/relationships/slideLayout" Target="../slideLayouts/slideLayout1075.xml"/><Relationship Id="rId52" Type="http://schemas.openxmlformats.org/officeDocument/2006/relationships/slideLayout" Target="../slideLayouts/slideLayout1096.xml"/><Relationship Id="rId73" Type="http://schemas.openxmlformats.org/officeDocument/2006/relationships/slideLayout" Target="../slideLayouts/slideLayout1117.xml"/><Relationship Id="rId78" Type="http://schemas.openxmlformats.org/officeDocument/2006/relationships/slideLayout" Target="../slideLayouts/slideLayout1122.xml"/><Relationship Id="rId94" Type="http://schemas.openxmlformats.org/officeDocument/2006/relationships/slideLayout" Target="../slideLayouts/slideLayout1138.xml"/><Relationship Id="rId99" Type="http://schemas.openxmlformats.org/officeDocument/2006/relationships/slideLayout" Target="../slideLayouts/slideLayout1143.xml"/><Relationship Id="rId101" Type="http://schemas.openxmlformats.org/officeDocument/2006/relationships/slideLayout" Target="../slideLayouts/slideLayout1145.xml"/><Relationship Id="rId122" Type="http://schemas.openxmlformats.org/officeDocument/2006/relationships/slideLayout" Target="../slideLayouts/slideLayout1166.xml"/><Relationship Id="rId143" Type="http://schemas.openxmlformats.org/officeDocument/2006/relationships/slideLayout" Target="../slideLayouts/slideLayout1187.xml"/><Relationship Id="rId148" Type="http://schemas.openxmlformats.org/officeDocument/2006/relationships/slideLayout" Target="../slideLayouts/slideLayout1192.xml"/><Relationship Id="rId164" Type="http://schemas.openxmlformats.org/officeDocument/2006/relationships/slideLayout" Target="../slideLayouts/slideLayout1208.xml"/><Relationship Id="rId169" Type="http://schemas.openxmlformats.org/officeDocument/2006/relationships/slideLayout" Target="../slideLayouts/slideLayout1213.xml"/><Relationship Id="rId185" Type="http://schemas.openxmlformats.org/officeDocument/2006/relationships/slideLayout" Target="../slideLayouts/slideLayout1229.xml"/><Relationship Id="rId4" Type="http://schemas.openxmlformats.org/officeDocument/2006/relationships/slideLayout" Target="../slideLayouts/slideLayout1048.xml"/><Relationship Id="rId9" Type="http://schemas.openxmlformats.org/officeDocument/2006/relationships/slideLayout" Target="../slideLayouts/slideLayout1053.xml"/><Relationship Id="rId180" Type="http://schemas.openxmlformats.org/officeDocument/2006/relationships/slideLayout" Target="../slideLayouts/slideLayout1224.xml"/><Relationship Id="rId26" Type="http://schemas.openxmlformats.org/officeDocument/2006/relationships/slideLayout" Target="../slideLayouts/slideLayout1070.xml"/><Relationship Id="rId47" Type="http://schemas.openxmlformats.org/officeDocument/2006/relationships/slideLayout" Target="../slideLayouts/slideLayout1091.xml"/><Relationship Id="rId68" Type="http://schemas.openxmlformats.org/officeDocument/2006/relationships/slideLayout" Target="../slideLayouts/slideLayout1112.xml"/><Relationship Id="rId89" Type="http://schemas.openxmlformats.org/officeDocument/2006/relationships/slideLayout" Target="../slideLayouts/slideLayout1133.xml"/><Relationship Id="rId112" Type="http://schemas.openxmlformats.org/officeDocument/2006/relationships/slideLayout" Target="../slideLayouts/slideLayout1156.xml"/><Relationship Id="rId133" Type="http://schemas.openxmlformats.org/officeDocument/2006/relationships/slideLayout" Target="../slideLayouts/slideLayout1177.xml"/><Relationship Id="rId154" Type="http://schemas.openxmlformats.org/officeDocument/2006/relationships/slideLayout" Target="../slideLayouts/slideLayout1198.xml"/><Relationship Id="rId175" Type="http://schemas.openxmlformats.org/officeDocument/2006/relationships/slideLayout" Target="../slideLayouts/slideLayout1219.xml"/><Relationship Id="rId196" Type="http://schemas.openxmlformats.org/officeDocument/2006/relationships/slideLayout" Target="../slideLayouts/slideLayout1240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1060.xml"/><Relationship Id="rId37" Type="http://schemas.openxmlformats.org/officeDocument/2006/relationships/slideLayout" Target="../slideLayouts/slideLayout1081.xml"/><Relationship Id="rId58" Type="http://schemas.openxmlformats.org/officeDocument/2006/relationships/slideLayout" Target="../slideLayouts/slideLayout1102.xml"/><Relationship Id="rId79" Type="http://schemas.openxmlformats.org/officeDocument/2006/relationships/slideLayout" Target="../slideLayouts/slideLayout1123.xml"/><Relationship Id="rId102" Type="http://schemas.openxmlformats.org/officeDocument/2006/relationships/slideLayout" Target="../slideLayouts/slideLayout1146.xml"/><Relationship Id="rId123" Type="http://schemas.openxmlformats.org/officeDocument/2006/relationships/slideLayout" Target="../slideLayouts/slideLayout1167.xml"/><Relationship Id="rId144" Type="http://schemas.openxmlformats.org/officeDocument/2006/relationships/slideLayout" Target="../slideLayouts/slideLayout1188.xml"/><Relationship Id="rId90" Type="http://schemas.openxmlformats.org/officeDocument/2006/relationships/slideLayout" Target="../slideLayouts/slideLayout1134.xml"/><Relationship Id="rId165" Type="http://schemas.openxmlformats.org/officeDocument/2006/relationships/slideLayout" Target="../slideLayouts/slideLayout1209.xml"/><Relationship Id="rId186" Type="http://schemas.openxmlformats.org/officeDocument/2006/relationships/slideLayout" Target="../slideLayouts/slideLayout1230.xml"/><Relationship Id="rId27" Type="http://schemas.openxmlformats.org/officeDocument/2006/relationships/slideLayout" Target="../slideLayouts/slideLayout1071.xml"/><Relationship Id="rId48" Type="http://schemas.openxmlformats.org/officeDocument/2006/relationships/slideLayout" Target="../slideLayouts/slideLayout1092.xml"/><Relationship Id="rId69" Type="http://schemas.openxmlformats.org/officeDocument/2006/relationships/slideLayout" Target="../slideLayouts/slideLayout1113.xml"/><Relationship Id="rId113" Type="http://schemas.openxmlformats.org/officeDocument/2006/relationships/slideLayout" Target="../slideLayouts/slideLayout1157.xml"/><Relationship Id="rId134" Type="http://schemas.openxmlformats.org/officeDocument/2006/relationships/slideLayout" Target="../slideLayouts/slideLayout1178.xml"/><Relationship Id="rId80" Type="http://schemas.openxmlformats.org/officeDocument/2006/relationships/slideLayout" Target="../slideLayouts/slideLayout1124.xml"/><Relationship Id="rId155" Type="http://schemas.openxmlformats.org/officeDocument/2006/relationships/slideLayout" Target="../slideLayouts/slideLayout1199.xml"/><Relationship Id="rId176" Type="http://schemas.openxmlformats.org/officeDocument/2006/relationships/slideLayout" Target="../slideLayouts/slideLayout1220.xml"/><Relationship Id="rId197" Type="http://schemas.openxmlformats.org/officeDocument/2006/relationships/slideLayout" Target="../slideLayouts/slideLayout1241.xml"/><Relationship Id="rId201" Type="http://schemas.openxmlformats.org/officeDocument/2006/relationships/image" Target="../media/image2.png"/><Relationship Id="rId17" Type="http://schemas.openxmlformats.org/officeDocument/2006/relationships/slideLayout" Target="../slideLayouts/slideLayout1061.xml"/><Relationship Id="rId38" Type="http://schemas.openxmlformats.org/officeDocument/2006/relationships/slideLayout" Target="../slideLayouts/slideLayout1082.xml"/><Relationship Id="rId59" Type="http://schemas.openxmlformats.org/officeDocument/2006/relationships/slideLayout" Target="../slideLayouts/slideLayout1103.xml"/><Relationship Id="rId103" Type="http://schemas.openxmlformats.org/officeDocument/2006/relationships/slideLayout" Target="../slideLayouts/slideLayout1147.xml"/><Relationship Id="rId124" Type="http://schemas.openxmlformats.org/officeDocument/2006/relationships/slideLayout" Target="../slideLayouts/slideLayout1168.xml"/><Relationship Id="rId70" Type="http://schemas.openxmlformats.org/officeDocument/2006/relationships/slideLayout" Target="../slideLayouts/slideLayout1114.xml"/><Relationship Id="rId91" Type="http://schemas.openxmlformats.org/officeDocument/2006/relationships/slideLayout" Target="../slideLayouts/slideLayout1135.xml"/><Relationship Id="rId145" Type="http://schemas.openxmlformats.org/officeDocument/2006/relationships/slideLayout" Target="../slideLayouts/slideLayout1189.xml"/><Relationship Id="rId166" Type="http://schemas.openxmlformats.org/officeDocument/2006/relationships/slideLayout" Target="../slideLayouts/slideLayout1210.xml"/><Relationship Id="rId187" Type="http://schemas.openxmlformats.org/officeDocument/2006/relationships/slideLayout" Target="../slideLayouts/slideLayout1231.xml"/><Relationship Id="rId1" Type="http://schemas.openxmlformats.org/officeDocument/2006/relationships/slideLayout" Target="../slideLayouts/slideLayout1045.xml"/><Relationship Id="rId28" Type="http://schemas.openxmlformats.org/officeDocument/2006/relationships/slideLayout" Target="../slideLayouts/slideLayout1072.xml"/><Relationship Id="rId49" Type="http://schemas.openxmlformats.org/officeDocument/2006/relationships/slideLayout" Target="../slideLayouts/slideLayout1093.xml"/><Relationship Id="rId114" Type="http://schemas.openxmlformats.org/officeDocument/2006/relationships/slideLayout" Target="../slideLayouts/slideLayout1158.xml"/><Relationship Id="rId60" Type="http://schemas.openxmlformats.org/officeDocument/2006/relationships/slideLayout" Target="../slideLayouts/slideLayout1104.xml"/><Relationship Id="rId81" Type="http://schemas.openxmlformats.org/officeDocument/2006/relationships/slideLayout" Target="../slideLayouts/slideLayout1125.xml"/><Relationship Id="rId135" Type="http://schemas.openxmlformats.org/officeDocument/2006/relationships/slideLayout" Target="../slideLayouts/slideLayout1179.xml"/><Relationship Id="rId156" Type="http://schemas.openxmlformats.org/officeDocument/2006/relationships/slideLayout" Target="../slideLayouts/slideLayout1200.xml"/><Relationship Id="rId177" Type="http://schemas.openxmlformats.org/officeDocument/2006/relationships/slideLayout" Target="../slideLayouts/slideLayout1221.xml"/><Relationship Id="rId198" Type="http://schemas.openxmlformats.org/officeDocument/2006/relationships/slideLayout" Target="../slideLayouts/slideLayout1242.xml"/><Relationship Id="rId18" Type="http://schemas.openxmlformats.org/officeDocument/2006/relationships/slideLayout" Target="../slideLayouts/slideLayout1062.xml"/><Relationship Id="rId39" Type="http://schemas.openxmlformats.org/officeDocument/2006/relationships/slideLayout" Target="../slideLayouts/slideLayout1083.xml"/><Relationship Id="rId50" Type="http://schemas.openxmlformats.org/officeDocument/2006/relationships/slideLayout" Target="../slideLayouts/slideLayout1094.xml"/><Relationship Id="rId104" Type="http://schemas.openxmlformats.org/officeDocument/2006/relationships/slideLayout" Target="../slideLayouts/slideLayout1148.xml"/><Relationship Id="rId125" Type="http://schemas.openxmlformats.org/officeDocument/2006/relationships/slideLayout" Target="../slideLayouts/slideLayout1169.xml"/><Relationship Id="rId146" Type="http://schemas.openxmlformats.org/officeDocument/2006/relationships/slideLayout" Target="../slideLayouts/slideLayout1190.xml"/><Relationship Id="rId167" Type="http://schemas.openxmlformats.org/officeDocument/2006/relationships/slideLayout" Target="../slideLayouts/slideLayout1211.xml"/><Relationship Id="rId188" Type="http://schemas.openxmlformats.org/officeDocument/2006/relationships/slideLayout" Target="../slideLayouts/slideLayout1232.xml"/><Relationship Id="rId71" Type="http://schemas.openxmlformats.org/officeDocument/2006/relationships/slideLayout" Target="../slideLayouts/slideLayout1115.xml"/><Relationship Id="rId92" Type="http://schemas.openxmlformats.org/officeDocument/2006/relationships/slideLayout" Target="../slideLayouts/slideLayout1136.xml"/></Relationships>
</file>

<file path=ppt/slideMasters/_rels/slideMaster1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59.xml"/><Relationship Id="rId21" Type="http://schemas.openxmlformats.org/officeDocument/2006/relationships/slideLayout" Target="../slideLayouts/slideLayout1263.xml"/><Relationship Id="rId42" Type="http://schemas.openxmlformats.org/officeDocument/2006/relationships/slideLayout" Target="../slideLayouts/slideLayout1284.xml"/><Relationship Id="rId63" Type="http://schemas.openxmlformats.org/officeDocument/2006/relationships/slideLayout" Target="../slideLayouts/slideLayout1305.xml"/><Relationship Id="rId84" Type="http://schemas.openxmlformats.org/officeDocument/2006/relationships/slideLayout" Target="../slideLayouts/slideLayout1326.xml"/><Relationship Id="rId138" Type="http://schemas.openxmlformats.org/officeDocument/2006/relationships/slideLayout" Target="../slideLayouts/slideLayout1380.xml"/><Relationship Id="rId159" Type="http://schemas.openxmlformats.org/officeDocument/2006/relationships/slideLayout" Target="../slideLayouts/slideLayout1401.xml"/><Relationship Id="rId170" Type="http://schemas.openxmlformats.org/officeDocument/2006/relationships/slideLayout" Target="../slideLayouts/slideLayout1412.xml"/><Relationship Id="rId191" Type="http://schemas.openxmlformats.org/officeDocument/2006/relationships/slideLayout" Target="../slideLayouts/slideLayout1433.xml"/><Relationship Id="rId107" Type="http://schemas.openxmlformats.org/officeDocument/2006/relationships/slideLayout" Target="../slideLayouts/slideLayout1349.xml"/><Relationship Id="rId11" Type="http://schemas.openxmlformats.org/officeDocument/2006/relationships/slideLayout" Target="../slideLayouts/slideLayout1253.xml"/><Relationship Id="rId32" Type="http://schemas.openxmlformats.org/officeDocument/2006/relationships/slideLayout" Target="../slideLayouts/slideLayout1274.xml"/><Relationship Id="rId53" Type="http://schemas.openxmlformats.org/officeDocument/2006/relationships/slideLayout" Target="../slideLayouts/slideLayout1295.xml"/><Relationship Id="rId74" Type="http://schemas.openxmlformats.org/officeDocument/2006/relationships/slideLayout" Target="../slideLayouts/slideLayout1316.xml"/><Relationship Id="rId128" Type="http://schemas.openxmlformats.org/officeDocument/2006/relationships/slideLayout" Target="../slideLayouts/slideLayout1370.xml"/><Relationship Id="rId149" Type="http://schemas.openxmlformats.org/officeDocument/2006/relationships/slideLayout" Target="../slideLayouts/slideLayout1391.xml"/><Relationship Id="rId5" Type="http://schemas.openxmlformats.org/officeDocument/2006/relationships/slideLayout" Target="../slideLayouts/slideLayout1247.xml"/><Relationship Id="rId95" Type="http://schemas.openxmlformats.org/officeDocument/2006/relationships/slideLayout" Target="../slideLayouts/slideLayout1337.xml"/><Relationship Id="rId160" Type="http://schemas.openxmlformats.org/officeDocument/2006/relationships/slideLayout" Target="../slideLayouts/slideLayout1402.xml"/><Relationship Id="rId181" Type="http://schemas.openxmlformats.org/officeDocument/2006/relationships/slideLayout" Target="../slideLayouts/slideLayout1423.xml"/><Relationship Id="rId22" Type="http://schemas.openxmlformats.org/officeDocument/2006/relationships/slideLayout" Target="../slideLayouts/slideLayout1264.xml"/><Relationship Id="rId43" Type="http://schemas.openxmlformats.org/officeDocument/2006/relationships/slideLayout" Target="../slideLayouts/slideLayout1285.xml"/><Relationship Id="rId64" Type="http://schemas.openxmlformats.org/officeDocument/2006/relationships/slideLayout" Target="../slideLayouts/slideLayout1306.xml"/><Relationship Id="rId118" Type="http://schemas.openxmlformats.org/officeDocument/2006/relationships/slideLayout" Target="../slideLayouts/slideLayout1360.xml"/><Relationship Id="rId139" Type="http://schemas.openxmlformats.org/officeDocument/2006/relationships/slideLayout" Target="../slideLayouts/slideLayout1381.xml"/><Relationship Id="rId85" Type="http://schemas.openxmlformats.org/officeDocument/2006/relationships/slideLayout" Target="../slideLayouts/slideLayout1327.xml"/><Relationship Id="rId150" Type="http://schemas.openxmlformats.org/officeDocument/2006/relationships/slideLayout" Target="../slideLayouts/slideLayout1392.xml"/><Relationship Id="rId171" Type="http://schemas.openxmlformats.org/officeDocument/2006/relationships/slideLayout" Target="../slideLayouts/slideLayout1413.xml"/><Relationship Id="rId192" Type="http://schemas.openxmlformats.org/officeDocument/2006/relationships/slideLayout" Target="../slideLayouts/slideLayout1434.xml"/><Relationship Id="rId12" Type="http://schemas.openxmlformats.org/officeDocument/2006/relationships/slideLayout" Target="../slideLayouts/slideLayout1254.xml"/><Relationship Id="rId33" Type="http://schemas.openxmlformats.org/officeDocument/2006/relationships/slideLayout" Target="../slideLayouts/slideLayout1275.xml"/><Relationship Id="rId108" Type="http://schemas.openxmlformats.org/officeDocument/2006/relationships/slideLayout" Target="../slideLayouts/slideLayout1350.xml"/><Relationship Id="rId129" Type="http://schemas.openxmlformats.org/officeDocument/2006/relationships/slideLayout" Target="../slideLayouts/slideLayout1371.xml"/><Relationship Id="rId54" Type="http://schemas.openxmlformats.org/officeDocument/2006/relationships/slideLayout" Target="../slideLayouts/slideLayout1296.xml"/><Relationship Id="rId75" Type="http://schemas.openxmlformats.org/officeDocument/2006/relationships/slideLayout" Target="../slideLayouts/slideLayout1317.xml"/><Relationship Id="rId96" Type="http://schemas.openxmlformats.org/officeDocument/2006/relationships/slideLayout" Target="../slideLayouts/slideLayout1338.xml"/><Relationship Id="rId140" Type="http://schemas.openxmlformats.org/officeDocument/2006/relationships/slideLayout" Target="../slideLayouts/slideLayout1382.xml"/><Relationship Id="rId161" Type="http://schemas.openxmlformats.org/officeDocument/2006/relationships/slideLayout" Target="../slideLayouts/slideLayout1403.xml"/><Relationship Id="rId182" Type="http://schemas.openxmlformats.org/officeDocument/2006/relationships/slideLayout" Target="../slideLayouts/slideLayout1424.xml"/><Relationship Id="rId6" Type="http://schemas.openxmlformats.org/officeDocument/2006/relationships/slideLayout" Target="../slideLayouts/slideLayout1248.xml"/><Relationship Id="rId23" Type="http://schemas.openxmlformats.org/officeDocument/2006/relationships/slideLayout" Target="../slideLayouts/slideLayout1265.xml"/><Relationship Id="rId119" Type="http://schemas.openxmlformats.org/officeDocument/2006/relationships/slideLayout" Target="../slideLayouts/slideLayout1361.xml"/><Relationship Id="rId44" Type="http://schemas.openxmlformats.org/officeDocument/2006/relationships/slideLayout" Target="../slideLayouts/slideLayout1286.xml"/><Relationship Id="rId65" Type="http://schemas.openxmlformats.org/officeDocument/2006/relationships/slideLayout" Target="../slideLayouts/slideLayout1307.xml"/><Relationship Id="rId86" Type="http://schemas.openxmlformats.org/officeDocument/2006/relationships/slideLayout" Target="../slideLayouts/slideLayout1328.xml"/><Relationship Id="rId130" Type="http://schemas.openxmlformats.org/officeDocument/2006/relationships/slideLayout" Target="../slideLayouts/slideLayout1372.xml"/><Relationship Id="rId151" Type="http://schemas.openxmlformats.org/officeDocument/2006/relationships/slideLayout" Target="../slideLayouts/slideLayout1393.xml"/><Relationship Id="rId172" Type="http://schemas.openxmlformats.org/officeDocument/2006/relationships/slideLayout" Target="../slideLayouts/slideLayout1414.xml"/><Relationship Id="rId193" Type="http://schemas.openxmlformats.org/officeDocument/2006/relationships/slideLayout" Target="../slideLayouts/slideLayout1435.xml"/><Relationship Id="rId13" Type="http://schemas.openxmlformats.org/officeDocument/2006/relationships/slideLayout" Target="../slideLayouts/slideLayout1255.xml"/><Relationship Id="rId109" Type="http://schemas.openxmlformats.org/officeDocument/2006/relationships/slideLayout" Target="../slideLayouts/slideLayout1351.xml"/><Relationship Id="rId34" Type="http://schemas.openxmlformats.org/officeDocument/2006/relationships/slideLayout" Target="../slideLayouts/slideLayout1276.xml"/><Relationship Id="rId55" Type="http://schemas.openxmlformats.org/officeDocument/2006/relationships/slideLayout" Target="../slideLayouts/slideLayout1297.xml"/><Relationship Id="rId76" Type="http://schemas.openxmlformats.org/officeDocument/2006/relationships/slideLayout" Target="../slideLayouts/slideLayout1318.xml"/><Relationship Id="rId97" Type="http://schemas.openxmlformats.org/officeDocument/2006/relationships/slideLayout" Target="../slideLayouts/slideLayout1339.xml"/><Relationship Id="rId120" Type="http://schemas.openxmlformats.org/officeDocument/2006/relationships/slideLayout" Target="../slideLayouts/slideLayout1362.xml"/><Relationship Id="rId141" Type="http://schemas.openxmlformats.org/officeDocument/2006/relationships/slideLayout" Target="../slideLayouts/slideLayout1383.xml"/><Relationship Id="rId7" Type="http://schemas.openxmlformats.org/officeDocument/2006/relationships/slideLayout" Target="../slideLayouts/slideLayout1249.xml"/><Relationship Id="rId162" Type="http://schemas.openxmlformats.org/officeDocument/2006/relationships/slideLayout" Target="../slideLayouts/slideLayout1404.xml"/><Relationship Id="rId183" Type="http://schemas.openxmlformats.org/officeDocument/2006/relationships/slideLayout" Target="../slideLayouts/slideLayout1425.xml"/><Relationship Id="rId2" Type="http://schemas.openxmlformats.org/officeDocument/2006/relationships/slideLayout" Target="../slideLayouts/slideLayout1244.xml"/><Relationship Id="rId29" Type="http://schemas.openxmlformats.org/officeDocument/2006/relationships/slideLayout" Target="../slideLayouts/slideLayout1271.xml"/><Relationship Id="rId24" Type="http://schemas.openxmlformats.org/officeDocument/2006/relationships/slideLayout" Target="../slideLayouts/slideLayout1266.xml"/><Relationship Id="rId40" Type="http://schemas.openxmlformats.org/officeDocument/2006/relationships/slideLayout" Target="../slideLayouts/slideLayout1282.xml"/><Relationship Id="rId45" Type="http://schemas.openxmlformats.org/officeDocument/2006/relationships/slideLayout" Target="../slideLayouts/slideLayout1287.xml"/><Relationship Id="rId66" Type="http://schemas.openxmlformats.org/officeDocument/2006/relationships/slideLayout" Target="../slideLayouts/slideLayout1308.xml"/><Relationship Id="rId87" Type="http://schemas.openxmlformats.org/officeDocument/2006/relationships/slideLayout" Target="../slideLayouts/slideLayout1329.xml"/><Relationship Id="rId110" Type="http://schemas.openxmlformats.org/officeDocument/2006/relationships/slideLayout" Target="../slideLayouts/slideLayout1352.xml"/><Relationship Id="rId115" Type="http://schemas.openxmlformats.org/officeDocument/2006/relationships/slideLayout" Target="../slideLayouts/slideLayout1357.xml"/><Relationship Id="rId131" Type="http://schemas.openxmlformats.org/officeDocument/2006/relationships/slideLayout" Target="../slideLayouts/slideLayout1373.xml"/><Relationship Id="rId136" Type="http://schemas.openxmlformats.org/officeDocument/2006/relationships/slideLayout" Target="../slideLayouts/slideLayout1378.xml"/><Relationship Id="rId157" Type="http://schemas.openxmlformats.org/officeDocument/2006/relationships/slideLayout" Target="../slideLayouts/slideLayout1399.xml"/><Relationship Id="rId178" Type="http://schemas.openxmlformats.org/officeDocument/2006/relationships/slideLayout" Target="../slideLayouts/slideLayout1420.xml"/><Relationship Id="rId61" Type="http://schemas.openxmlformats.org/officeDocument/2006/relationships/slideLayout" Target="../slideLayouts/slideLayout1303.xml"/><Relationship Id="rId82" Type="http://schemas.openxmlformats.org/officeDocument/2006/relationships/slideLayout" Target="../slideLayouts/slideLayout1324.xml"/><Relationship Id="rId152" Type="http://schemas.openxmlformats.org/officeDocument/2006/relationships/slideLayout" Target="../slideLayouts/slideLayout1394.xml"/><Relationship Id="rId173" Type="http://schemas.openxmlformats.org/officeDocument/2006/relationships/slideLayout" Target="../slideLayouts/slideLayout1415.xml"/><Relationship Id="rId194" Type="http://schemas.openxmlformats.org/officeDocument/2006/relationships/slideLayout" Target="../slideLayouts/slideLayout1436.xml"/><Relationship Id="rId199" Type="http://schemas.openxmlformats.org/officeDocument/2006/relationships/theme" Target="../theme/theme11.xml"/><Relationship Id="rId19" Type="http://schemas.openxmlformats.org/officeDocument/2006/relationships/slideLayout" Target="../slideLayouts/slideLayout1261.xml"/><Relationship Id="rId14" Type="http://schemas.openxmlformats.org/officeDocument/2006/relationships/slideLayout" Target="../slideLayouts/slideLayout1256.xml"/><Relationship Id="rId30" Type="http://schemas.openxmlformats.org/officeDocument/2006/relationships/slideLayout" Target="../slideLayouts/slideLayout1272.xml"/><Relationship Id="rId35" Type="http://schemas.openxmlformats.org/officeDocument/2006/relationships/slideLayout" Target="../slideLayouts/slideLayout1277.xml"/><Relationship Id="rId56" Type="http://schemas.openxmlformats.org/officeDocument/2006/relationships/slideLayout" Target="../slideLayouts/slideLayout1298.xml"/><Relationship Id="rId77" Type="http://schemas.openxmlformats.org/officeDocument/2006/relationships/slideLayout" Target="../slideLayouts/slideLayout1319.xml"/><Relationship Id="rId100" Type="http://schemas.openxmlformats.org/officeDocument/2006/relationships/slideLayout" Target="../slideLayouts/slideLayout1342.xml"/><Relationship Id="rId105" Type="http://schemas.openxmlformats.org/officeDocument/2006/relationships/slideLayout" Target="../slideLayouts/slideLayout1347.xml"/><Relationship Id="rId126" Type="http://schemas.openxmlformats.org/officeDocument/2006/relationships/slideLayout" Target="../slideLayouts/slideLayout1368.xml"/><Relationship Id="rId147" Type="http://schemas.openxmlformats.org/officeDocument/2006/relationships/slideLayout" Target="../slideLayouts/slideLayout1389.xml"/><Relationship Id="rId168" Type="http://schemas.openxmlformats.org/officeDocument/2006/relationships/slideLayout" Target="../slideLayouts/slideLayout1410.xml"/><Relationship Id="rId8" Type="http://schemas.openxmlformats.org/officeDocument/2006/relationships/slideLayout" Target="../slideLayouts/slideLayout1250.xml"/><Relationship Id="rId51" Type="http://schemas.openxmlformats.org/officeDocument/2006/relationships/slideLayout" Target="../slideLayouts/slideLayout1293.xml"/><Relationship Id="rId72" Type="http://schemas.openxmlformats.org/officeDocument/2006/relationships/slideLayout" Target="../slideLayouts/slideLayout1314.xml"/><Relationship Id="rId93" Type="http://schemas.openxmlformats.org/officeDocument/2006/relationships/slideLayout" Target="../slideLayouts/slideLayout1335.xml"/><Relationship Id="rId98" Type="http://schemas.openxmlformats.org/officeDocument/2006/relationships/slideLayout" Target="../slideLayouts/slideLayout1340.xml"/><Relationship Id="rId121" Type="http://schemas.openxmlformats.org/officeDocument/2006/relationships/slideLayout" Target="../slideLayouts/slideLayout1363.xml"/><Relationship Id="rId142" Type="http://schemas.openxmlformats.org/officeDocument/2006/relationships/slideLayout" Target="../slideLayouts/slideLayout1384.xml"/><Relationship Id="rId163" Type="http://schemas.openxmlformats.org/officeDocument/2006/relationships/slideLayout" Target="../slideLayouts/slideLayout1405.xml"/><Relationship Id="rId184" Type="http://schemas.openxmlformats.org/officeDocument/2006/relationships/slideLayout" Target="../slideLayouts/slideLayout1426.xml"/><Relationship Id="rId189" Type="http://schemas.openxmlformats.org/officeDocument/2006/relationships/slideLayout" Target="../slideLayouts/slideLayout1431.xml"/><Relationship Id="rId3" Type="http://schemas.openxmlformats.org/officeDocument/2006/relationships/slideLayout" Target="../slideLayouts/slideLayout1245.xml"/><Relationship Id="rId25" Type="http://schemas.openxmlformats.org/officeDocument/2006/relationships/slideLayout" Target="../slideLayouts/slideLayout1267.xml"/><Relationship Id="rId46" Type="http://schemas.openxmlformats.org/officeDocument/2006/relationships/slideLayout" Target="../slideLayouts/slideLayout1288.xml"/><Relationship Id="rId67" Type="http://schemas.openxmlformats.org/officeDocument/2006/relationships/slideLayout" Target="../slideLayouts/slideLayout1309.xml"/><Relationship Id="rId116" Type="http://schemas.openxmlformats.org/officeDocument/2006/relationships/slideLayout" Target="../slideLayouts/slideLayout1358.xml"/><Relationship Id="rId137" Type="http://schemas.openxmlformats.org/officeDocument/2006/relationships/slideLayout" Target="../slideLayouts/slideLayout1379.xml"/><Relationship Id="rId158" Type="http://schemas.openxmlformats.org/officeDocument/2006/relationships/slideLayout" Target="../slideLayouts/slideLayout1400.xml"/><Relationship Id="rId20" Type="http://schemas.openxmlformats.org/officeDocument/2006/relationships/slideLayout" Target="../slideLayouts/slideLayout1262.xml"/><Relationship Id="rId41" Type="http://schemas.openxmlformats.org/officeDocument/2006/relationships/slideLayout" Target="../slideLayouts/slideLayout1283.xml"/><Relationship Id="rId62" Type="http://schemas.openxmlformats.org/officeDocument/2006/relationships/slideLayout" Target="../slideLayouts/slideLayout1304.xml"/><Relationship Id="rId83" Type="http://schemas.openxmlformats.org/officeDocument/2006/relationships/slideLayout" Target="../slideLayouts/slideLayout1325.xml"/><Relationship Id="rId88" Type="http://schemas.openxmlformats.org/officeDocument/2006/relationships/slideLayout" Target="../slideLayouts/slideLayout1330.xml"/><Relationship Id="rId111" Type="http://schemas.openxmlformats.org/officeDocument/2006/relationships/slideLayout" Target="../slideLayouts/slideLayout1353.xml"/><Relationship Id="rId132" Type="http://schemas.openxmlformats.org/officeDocument/2006/relationships/slideLayout" Target="../slideLayouts/slideLayout1374.xml"/><Relationship Id="rId153" Type="http://schemas.openxmlformats.org/officeDocument/2006/relationships/slideLayout" Target="../slideLayouts/slideLayout1395.xml"/><Relationship Id="rId174" Type="http://schemas.openxmlformats.org/officeDocument/2006/relationships/slideLayout" Target="../slideLayouts/slideLayout1416.xml"/><Relationship Id="rId179" Type="http://schemas.openxmlformats.org/officeDocument/2006/relationships/slideLayout" Target="../slideLayouts/slideLayout1421.xml"/><Relationship Id="rId195" Type="http://schemas.openxmlformats.org/officeDocument/2006/relationships/slideLayout" Target="../slideLayouts/slideLayout1437.xml"/><Relationship Id="rId190" Type="http://schemas.openxmlformats.org/officeDocument/2006/relationships/slideLayout" Target="../slideLayouts/slideLayout1432.xml"/><Relationship Id="rId15" Type="http://schemas.openxmlformats.org/officeDocument/2006/relationships/slideLayout" Target="../slideLayouts/slideLayout1257.xml"/><Relationship Id="rId36" Type="http://schemas.openxmlformats.org/officeDocument/2006/relationships/slideLayout" Target="../slideLayouts/slideLayout1278.xml"/><Relationship Id="rId57" Type="http://schemas.openxmlformats.org/officeDocument/2006/relationships/slideLayout" Target="../slideLayouts/slideLayout1299.xml"/><Relationship Id="rId106" Type="http://schemas.openxmlformats.org/officeDocument/2006/relationships/slideLayout" Target="../slideLayouts/slideLayout1348.xml"/><Relationship Id="rId127" Type="http://schemas.openxmlformats.org/officeDocument/2006/relationships/slideLayout" Target="../slideLayouts/slideLayout1369.xml"/><Relationship Id="rId10" Type="http://schemas.openxmlformats.org/officeDocument/2006/relationships/slideLayout" Target="../slideLayouts/slideLayout1252.xml"/><Relationship Id="rId31" Type="http://schemas.openxmlformats.org/officeDocument/2006/relationships/slideLayout" Target="../slideLayouts/slideLayout1273.xml"/><Relationship Id="rId52" Type="http://schemas.openxmlformats.org/officeDocument/2006/relationships/slideLayout" Target="../slideLayouts/slideLayout1294.xml"/><Relationship Id="rId73" Type="http://schemas.openxmlformats.org/officeDocument/2006/relationships/slideLayout" Target="../slideLayouts/slideLayout1315.xml"/><Relationship Id="rId78" Type="http://schemas.openxmlformats.org/officeDocument/2006/relationships/slideLayout" Target="../slideLayouts/slideLayout1320.xml"/><Relationship Id="rId94" Type="http://schemas.openxmlformats.org/officeDocument/2006/relationships/slideLayout" Target="../slideLayouts/slideLayout1336.xml"/><Relationship Id="rId99" Type="http://schemas.openxmlformats.org/officeDocument/2006/relationships/slideLayout" Target="../slideLayouts/slideLayout1341.xml"/><Relationship Id="rId101" Type="http://schemas.openxmlformats.org/officeDocument/2006/relationships/slideLayout" Target="../slideLayouts/slideLayout1343.xml"/><Relationship Id="rId122" Type="http://schemas.openxmlformats.org/officeDocument/2006/relationships/slideLayout" Target="../slideLayouts/slideLayout1364.xml"/><Relationship Id="rId143" Type="http://schemas.openxmlformats.org/officeDocument/2006/relationships/slideLayout" Target="../slideLayouts/slideLayout1385.xml"/><Relationship Id="rId148" Type="http://schemas.openxmlformats.org/officeDocument/2006/relationships/slideLayout" Target="../slideLayouts/slideLayout1390.xml"/><Relationship Id="rId164" Type="http://schemas.openxmlformats.org/officeDocument/2006/relationships/slideLayout" Target="../slideLayouts/slideLayout1406.xml"/><Relationship Id="rId169" Type="http://schemas.openxmlformats.org/officeDocument/2006/relationships/slideLayout" Target="../slideLayouts/slideLayout1411.xml"/><Relationship Id="rId185" Type="http://schemas.openxmlformats.org/officeDocument/2006/relationships/slideLayout" Target="../slideLayouts/slideLayout1427.xml"/><Relationship Id="rId4" Type="http://schemas.openxmlformats.org/officeDocument/2006/relationships/slideLayout" Target="../slideLayouts/slideLayout1246.xml"/><Relationship Id="rId9" Type="http://schemas.openxmlformats.org/officeDocument/2006/relationships/slideLayout" Target="../slideLayouts/slideLayout1251.xml"/><Relationship Id="rId180" Type="http://schemas.openxmlformats.org/officeDocument/2006/relationships/slideLayout" Target="../slideLayouts/slideLayout1422.xml"/><Relationship Id="rId26" Type="http://schemas.openxmlformats.org/officeDocument/2006/relationships/slideLayout" Target="../slideLayouts/slideLayout1268.xml"/><Relationship Id="rId47" Type="http://schemas.openxmlformats.org/officeDocument/2006/relationships/slideLayout" Target="../slideLayouts/slideLayout1289.xml"/><Relationship Id="rId68" Type="http://schemas.openxmlformats.org/officeDocument/2006/relationships/slideLayout" Target="../slideLayouts/slideLayout1310.xml"/><Relationship Id="rId89" Type="http://schemas.openxmlformats.org/officeDocument/2006/relationships/slideLayout" Target="../slideLayouts/slideLayout1331.xml"/><Relationship Id="rId112" Type="http://schemas.openxmlformats.org/officeDocument/2006/relationships/slideLayout" Target="../slideLayouts/slideLayout1354.xml"/><Relationship Id="rId133" Type="http://schemas.openxmlformats.org/officeDocument/2006/relationships/slideLayout" Target="../slideLayouts/slideLayout1375.xml"/><Relationship Id="rId154" Type="http://schemas.openxmlformats.org/officeDocument/2006/relationships/slideLayout" Target="../slideLayouts/slideLayout1396.xml"/><Relationship Id="rId175" Type="http://schemas.openxmlformats.org/officeDocument/2006/relationships/slideLayout" Target="../slideLayouts/slideLayout1417.xml"/><Relationship Id="rId196" Type="http://schemas.openxmlformats.org/officeDocument/2006/relationships/slideLayout" Target="../slideLayouts/slideLayout1438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1258.xml"/><Relationship Id="rId37" Type="http://schemas.openxmlformats.org/officeDocument/2006/relationships/slideLayout" Target="../slideLayouts/slideLayout1279.xml"/><Relationship Id="rId58" Type="http://schemas.openxmlformats.org/officeDocument/2006/relationships/slideLayout" Target="../slideLayouts/slideLayout1300.xml"/><Relationship Id="rId79" Type="http://schemas.openxmlformats.org/officeDocument/2006/relationships/slideLayout" Target="../slideLayouts/slideLayout1321.xml"/><Relationship Id="rId102" Type="http://schemas.openxmlformats.org/officeDocument/2006/relationships/slideLayout" Target="../slideLayouts/slideLayout1344.xml"/><Relationship Id="rId123" Type="http://schemas.openxmlformats.org/officeDocument/2006/relationships/slideLayout" Target="../slideLayouts/slideLayout1365.xml"/><Relationship Id="rId144" Type="http://schemas.openxmlformats.org/officeDocument/2006/relationships/slideLayout" Target="../slideLayouts/slideLayout1386.xml"/><Relationship Id="rId90" Type="http://schemas.openxmlformats.org/officeDocument/2006/relationships/slideLayout" Target="../slideLayouts/slideLayout1332.xml"/><Relationship Id="rId165" Type="http://schemas.openxmlformats.org/officeDocument/2006/relationships/slideLayout" Target="../slideLayouts/slideLayout1407.xml"/><Relationship Id="rId186" Type="http://schemas.openxmlformats.org/officeDocument/2006/relationships/slideLayout" Target="../slideLayouts/slideLayout1428.xml"/><Relationship Id="rId27" Type="http://schemas.openxmlformats.org/officeDocument/2006/relationships/slideLayout" Target="../slideLayouts/slideLayout1269.xml"/><Relationship Id="rId48" Type="http://schemas.openxmlformats.org/officeDocument/2006/relationships/slideLayout" Target="../slideLayouts/slideLayout1290.xml"/><Relationship Id="rId69" Type="http://schemas.openxmlformats.org/officeDocument/2006/relationships/slideLayout" Target="../slideLayouts/slideLayout1311.xml"/><Relationship Id="rId113" Type="http://schemas.openxmlformats.org/officeDocument/2006/relationships/slideLayout" Target="../slideLayouts/slideLayout1355.xml"/><Relationship Id="rId134" Type="http://schemas.openxmlformats.org/officeDocument/2006/relationships/slideLayout" Target="../slideLayouts/slideLayout1376.xml"/><Relationship Id="rId80" Type="http://schemas.openxmlformats.org/officeDocument/2006/relationships/slideLayout" Target="../slideLayouts/slideLayout1322.xml"/><Relationship Id="rId155" Type="http://schemas.openxmlformats.org/officeDocument/2006/relationships/slideLayout" Target="../slideLayouts/slideLayout1397.xml"/><Relationship Id="rId176" Type="http://schemas.openxmlformats.org/officeDocument/2006/relationships/slideLayout" Target="../slideLayouts/slideLayout1418.xml"/><Relationship Id="rId197" Type="http://schemas.openxmlformats.org/officeDocument/2006/relationships/slideLayout" Target="../slideLayouts/slideLayout1439.xml"/><Relationship Id="rId201" Type="http://schemas.openxmlformats.org/officeDocument/2006/relationships/image" Target="../media/image2.png"/><Relationship Id="rId17" Type="http://schemas.openxmlformats.org/officeDocument/2006/relationships/slideLayout" Target="../slideLayouts/slideLayout1259.xml"/><Relationship Id="rId38" Type="http://schemas.openxmlformats.org/officeDocument/2006/relationships/slideLayout" Target="../slideLayouts/slideLayout1280.xml"/><Relationship Id="rId59" Type="http://schemas.openxmlformats.org/officeDocument/2006/relationships/slideLayout" Target="../slideLayouts/slideLayout1301.xml"/><Relationship Id="rId103" Type="http://schemas.openxmlformats.org/officeDocument/2006/relationships/slideLayout" Target="../slideLayouts/slideLayout1345.xml"/><Relationship Id="rId124" Type="http://schemas.openxmlformats.org/officeDocument/2006/relationships/slideLayout" Target="../slideLayouts/slideLayout1366.xml"/><Relationship Id="rId70" Type="http://schemas.openxmlformats.org/officeDocument/2006/relationships/slideLayout" Target="../slideLayouts/slideLayout1312.xml"/><Relationship Id="rId91" Type="http://schemas.openxmlformats.org/officeDocument/2006/relationships/slideLayout" Target="../slideLayouts/slideLayout1333.xml"/><Relationship Id="rId145" Type="http://schemas.openxmlformats.org/officeDocument/2006/relationships/slideLayout" Target="../slideLayouts/slideLayout1387.xml"/><Relationship Id="rId166" Type="http://schemas.openxmlformats.org/officeDocument/2006/relationships/slideLayout" Target="../slideLayouts/slideLayout1408.xml"/><Relationship Id="rId187" Type="http://schemas.openxmlformats.org/officeDocument/2006/relationships/slideLayout" Target="../slideLayouts/slideLayout1429.xml"/><Relationship Id="rId1" Type="http://schemas.openxmlformats.org/officeDocument/2006/relationships/slideLayout" Target="../slideLayouts/slideLayout1243.xml"/><Relationship Id="rId28" Type="http://schemas.openxmlformats.org/officeDocument/2006/relationships/slideLayout" Target="../slideLayouts/slideLayout1270.xml"/><Relationship Id="rId49" Type="http://schemas.openxmlformats.org/officeDocument/2006/relationships/slideLayout" Target="../slideLayouts/slideLayout1291.xml"/><Relationship Id="rId114" Type="http://schemas.openxmlformats.org/officeDocument/2006/relationships/slideLayout" Target="../slideLayouts/slideLayout1356.xml"/><Relationship Id="rId60" Type="http://schemas.openxmlformats.org/officeDocument/2006/relationships/slideLayout" Target="../slideLayouts/slideLayout1302.xml"/><Relationship Id="rId81" Type="http://schemas.openxmlformats.org/officeDocument/2006/relationships/slideLayout" Target="../slideLayouts/slideLayout1323.xml"/><Relationship Id="rId135" Type="http://schemas.openxmlformats.org/officeDocument/2006/relationships/slideLayout" Target="../slideLayouts/slideLayout1377.xml"/><Relationship Id="rId156" Type="http://schemas.openxmlformats.org/officeDocument/2006/relationships/slideLayout" Target="../slideLayouts/slideLayout1398.xml"/><Relationship Id="rId177" Type="http://schemas.openxmlformats.org/officeDocument/2006/relationships/slideLayout" Target="../slideLayouts/slideLayout1419.xml"/><Relationship Id="rId198" Type="http://schemas.openxmlformats.org/officeDocument/2006/relationships/slideLayout" Target="../slideLayouts/slideLayout1440.xml"/><Relationship Id="rId18" Type="http://schemas.openxmlformats.org/officeDocument/2006/relationships/slideLayout" Target="../slideLayouts/slideLayout1260.xml"/><Relationship Id="rId39" Type="http://schemas.openxmlformats.org/officeDocument/2006/relationships/slideLayout" Target="../slideLayouts/slideLayout1281.xml"/><Relationship Id="rId50" Type="http://schemas.openxmlformats.org/officeDocument/2006/relationships/slideLayout" Target="../slideLayouts/slideLayout1292.xml"/><Relationship Id="rId104" Type="http://schemas.openxmlformats.org/officeDocument/2006/relationships/slideLayout" Target="../slideLayouts/slideLayout1346.xml"/><Relationship Id="rId125" Type="http://schemas.openxmlformats.org/officeDocument/2006/relationships/slideLayout" Target="../slideLayouts/slideLayout1367.xml"/><Relationship Id="rId146" Type="http://schemas.openxmlformats.org/officeDocument/2006/relationships/slideLayout" Target="../slideLayouts/slideLayout1388.xml"/><Relationship Id="rId167" Type="http://schemas.openxmlformats.org/officeDocument/2006/relationships/slideLayout" Target="../slideLayouts/slideLayout1409.xml"/><Relationship Id="rId188" Type="http://schemas.openxmlformats.org/officeDocument/2006/relationships/slideLayout" Target="../slideLayouts/slideLayout1430.xml"/><Relationship Id="rId71" Type="http://schemas.openxmlformats.org/officeDocument/2006/relationships/slideLayout" Target="../slideLayouts/slideLayout1313.xml"/><Relationship Id="rId92" Type="http://schemas.openxmlformats.org/officeDocument/2006/relationships/slideLayout" Target="../slideLayouts/slideLayout1334.xml"/></Relationships>
</file>

<file path=ppt/slideMasters/_rels/slideMaster1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557.xml"/><Relationship Id="rId21" Type="http://schemas.openxmlformats.org/officeDocument/2006/relationships/slideLayout" Target="../slideLayouts/slideLayout1461.xml"/><Relationship Id="rId42" Type="http://schemas.openxmlformats.org/officeDocument/2006/relationships/slideLayout" Target="../slideLayouts/slideLayout1482.xml"/><Relationship Id="rId63" Type="http://schemas.openxmlformats.org/officeDocument/2006/relationships/slideLayout" Target="../slideLayouts/slideLayout1503.xml"/><Relationship Id="rId84" Type="http://schemas.openxmlformats.org/officeDocument/2006/relationships/slideLayout" Target="../slideLayouts/slideLayout1524.xml"/><Relationship Id="rId138" Type="http://schemas.openxmlformats.org/officeDocument/2006/relationships/slideLayout" Target="../slideLayouts/slideLayout1578.xml"/><Relationship Id="rId159" Type="http://schemas.openxmlformats.org/officeDocument/2006/relationships/slideLayout" Target="../slideLayouts/slideLayout1599.xml"/><Relationship Id="rId170" Type="http://schemas.openxmlformats.org/officeDocument/2006/relationships/slideLayout" Target="../slideLayouts/slideLayout1610.xml"/><Relationship Id="rId191" Type="http://schemas.openxmlformats.org/officeDocument/2006/relationships/slideLayout" Target="../slideLayouts/slideLayout1631.xml"/><Relationship Id="rId107" Type="http://schemas.openxmlformats.org/officeDocument/2006/relationships/slideLayout" Target="../slideLayouts/slideLayout1547.xml"/><Relationship Id="rId11" Type="http://schemas.openxmlformats.org/officeDocument/2006/relationships/slideLayout" Target="../slideLayouts/slideLayout1451.xml"/><Relationship Id="rId32" Type="http://schemas.openxmlformats.org/officeDocument/2006/relationships/slideLayout" Target="../slideLayouts/slideLayout1472.xml"/><Relationship Id="rId53" Type="http://schemas.openxmlformats.org/officeDocument/2006/relationships/slideLayout" Target="../slideLayouts/slideLayout1493.xml"/><Relationship Id="rId74" Type="http://schemas.openxmlformats.org/officeDocument/2006/relationships/slideLayout" Target="../slideLayouts/slideLayout1514.xml"/><Relationship Id="rId128" Type="http://schemas.openxmlformats.org/officeDocument/2006/relationships/slideLayout" Target="../slideLayouts/slideLayout1568.xml"/><Relationship Id="rId149" Type="http://schemas.openxmlformats.org/officeDocument/2006/relationships/slideLayout" Target="../slideLayouts/slideLayout1589.xml"/><Relationship Id="rId5" Type="http://schemas.openxmlformats.org/officeDocument/2006/relationships/slideLayout" Target="../slideLayouts/slideLayout1445.xml"/><Relationship Id="rId95" Type="http://schemas.openxmlformats.org/officeDocument/2006/relationships/slideLayout" Target="../slideLayouts/slideLayout1535.xml"/><Relationship Id="rId160" Type="http://schemas.openxmlformats.org/officeDocument/2006/relationships/slideLayout" Target="../slideLayouts/slideLayout1600.xml"/><Relationship Id="rId181" Type="http://schemas.openxmlformats.org/officeDocument/2006/relationships/slideLayout" Target="../slideLayouts/slideLayout1621.xml"/><Relationship Id="rId22" Type="http://schemas.openxmlformats.org/officeDocument/2006/relationships/slideLayout" Target="../slideLayouts/slideLayout1462.xml"/><Relationship Id="rId43" Type="http://schemas.openxmlformats.org/officeDocument/2006/relationships/slideLayout" Target="../slideLayouts/slideLayout1483.xml"/><Relationship Id="rId64" Type="http://schemas.openxmlformats.org/officeDocument/2006/relationships/slideLayout" Target="../slideLayouts/slideLayout1504.xml"/><Relationship Id="rId118" Type="http://schemas.openxmlformats.org/officeDocument/2006/relationships/slideLayout" Target="../slideLayouts/slideLayout1558.xml"/><Relationship Id="rId139" Type="http://schemas.openxmlformats.org/officeDocument/2006/relationships/slideLayout" Target="../slideLayouts/slideLayout1579.xml"/><Relationship Id="rId85" Type="http://schemas.openxmlformats.org/officeDocument/2006/relationships/slideLayout" Target="../slideLayouts/slideLayout1525.xml"/><Relationship Id="rId150" Type="http://schemas.openxmlformats.org/officeDocument/2006/relationships/slideLayout" Target="../slideLayouts/slideLayout1590.xml"/><Relationship Id="rId171" Type="http://schemas.openxmlformats.org/officeDocument/2006/relationships/slideLayout" Target="../slideLayouts/slideLayout1611.xml"/><Relationship Id="rId192" Type="http://schemas.openxmlformats.org/officeDocument/2006/relationships/slideLayout" Target="../slideLayouts/slideLayout1632.xml"/><Relationship Id="rId12" Type="http://schemas.openxmlformats.org/officeDocument/2006/relationships/slideLayout" Target="../slideLayouts/slideLayout1452.xml"/><Relationship Id="rId33" Type="http://schemas.openxmlformats.org/officeDocument/2006/relationships/slideLayout" Target="../slideLayouts/slideLayout1473.xml"/><Relationship Id="rId108" Type="http://schemas.openxmlformats.org/officeDocument/2006/relationships/slideLayout" Target="../slideLayouts/slideLayout1548.xml"/><Relationship Id="rId129" Type="http://schemas.openxmlformats.org/officeDocument/2006/relationships/slideLayout" Target="../slideLayouts/slideLayout1569.xml"/><Relationship Id="rId54" Type="http://schemas.openxmlformats.org/officeDocument/2006/relationships/slideLayout" Target="../slideLayouts/slideLayout1494.xml"/><Relationship Id="rId75" Type="http://schemas.openxmlformats.org/officeDocument/2006/relationships/slideLayout" Target="../slideLayouts/slideLayout1515.xml"/><Relationship Id="rId96" Type="http://schemas.openxmlformats.org/officeDocument/2006/relationships/slideLayout" Target="../slideLayouts/slideLayout1536.xml"/><Relationship Id="rId140" Type="http://schemas.openxmlformats.org/officeDocument/2006/relationships/slideLayout" Target="../slideLayouts/slideLayout1580.xml"/><Relationship Id="rId161" Type="http://schemas.openxmlformats.org/officeDocument/2006/relationships/slideLayout" Target="../slideLayouts/slideLayout1601.xml"/><Relationship Id="rId182" Type="http://schemas.openxmlformats.org/officeDocument/2006/relationships/slideLayout" Target="../slideLayouts/slideLayout1622.xml"/><Relationship Id="rId6" Type="http://schemas.openxmlformats.org/officeDocument/2006/relationships/slideLayout" Target="../slideLayouts/slideLayout1446.xml"/><Relationship Id="rId23" Type="http://schemas.openxmlformats.org/officeDocument/2006/relationships/slideLayout" Target="../slideLayouts/slideLayout1463.xml"/><Relationship Id="rId119" Type="http://schemas.openxmlformats.org/officeDocument/2006/relationships/slideLayout" Target="../slideLayouts/slideLayout1559.xml"/><Relationship Id="rId44" Type="http://schemas.openxmlformats.org/officeDocument/2006/relationships/slideLayout" Target="../slideLayouts/slideLayout1484.xml"/><Relationship Id="rId65" Type="http://schemas.openxmlformats.org/officeDocument/2006/relationships/slideLayout" Target="../slideLayouts/slideLayout1505.xml"/><Relationship Id="rId86" Type="http://schemas.openxmlformats.org/officeDocument/2006/relationships/slideLayout" Target="../slideLayouts/slideLayout1526.xml"/><Relationship Id="rId130" Type="http://schemas.openxmlformats.org/officeDocument/2006/relationships/slideLayout" Target="../slideLayouts/slideLayout1570.xml"/><Relationship Id="rId151" Type="http://schemas.openxmlformats.org/officeDocument/2006/relationships/slideLayout" Target="../slideLayouts/slideLayout1591.xml"/><Relationship Id="rId172" Type="http://schemas.openxmlformats.org/officeDocument/2006/relationships/slideLayout" Target="../slideLayouts/slideLayout1612.xml"/><Relationship Id="rId193" Type="http://schemas.openxmlformats.org/officeDocument/2006/relationships/slideLayout" Target="../slideLayouts/slideLayout1633.xml"/><Relationship Id="rId13" Type="http://schemas.openxmlformats.org/officeDocument/2006/relationships/slideLayout" Target="../slideLayouts/slideLayout1453.xml"/><Relationship Id="rId109" Type="http://schemas.openxmlformats.org/officeDocument/2006/relationships/slideLayout" Target="../slideLayouts/slideLayout1549.xml"/><Relationship Id="rId34" Type="http://schemas.openxmlformats.org/officeDocument/2006/relationships/slideLayout" Target="../slideLayouts/slideLayout1474.xml"/><Relationship Id="rId55" Type="http://schemas.openxmlformats.org/officeDocument/2006/relationships/slideLayout" Target="../slideLayouts/slideLayout1495.xml"/><Relationship Id="rId76" Type="http://schemas.openxmlformats.org/officeDocument/2006/relationships/slideLayout" Target="../slideLayouts/slideLayout1516.xml"/><Relationship Id="rId97" Type="http://schemas.openxmlformats.org/officeDocument/2006/relationships/slideLayout" Target="../slideLayouts/slideLayout1537.xml"/><Relationship Id="rId120" Type="http://schemas.openxmlformats.org/officeDocument/2006/relationships/slideLayout" Target="../slideLayouts/slideLayout1560.xml"/><Relationship Id="rId141" Type="http://schemas.openxmlformats.org/officeDocument/2006/relationships/slideLayout" Target="../slideLayouts/slideLayout1581.xml"/><Relationship Id="rId7" Type="http://schemas.openxmlformats.org/officeDocument/2006/relationships/slideLayout" Target="../slideLayouts/slideLayout1447.xml"/><Relationship Id="rId162" Type="http://schemas.openxmlformats.org/officeDocument/2006/relationships/slideLayout" Target="../slideLayouts/slideLayout1602.xml"/><Relationship Id="rId183" Type="http://schemas.openxmlformats.org/officeDocument/2006/relationships/slideLayout" Target="../slideLayouts/slideLayout1623.xml"/><Relationship Id="rId2" Type="http://schemas.openxmlformats.org/officeDocument/2006/relationships/slideLayout" Target="../slideLayouts/slideLayout1442.xml"/><Relationship Id="rId29" Type="http://schemas.openxmlformats.org/officeDocument/2006/relationships/slideLayout" Target="../slideLayouts/slideLayout1469.xml"/><Relationship Id="rId24" Type="http://schemas.openxmlformats.org/officeDocument/2006/relationships/slideLayout" Target="../slideLayouts/slideLayout1464.xml"/><Relationship Id="rId40" Type="http://schemas.openxmlformats.org/officeDocument/2006/relationships/slideLayout" Target="../slideLayouts/slideLayout1480.xml"/><Relationship Id="rId45" Type="http://schemas.openxmlformats.org/officeDocument/2006/relationships/slideLayout" Target="../slideLayouts/slideLayout1485.xml"/><Relationship Id="rId66" Type="http://schemas.openxmlformats.org/officeDocument/2006/relationships/slideLayout" Target="../slideLayouts/slideLayout1506.xml"/><Relationship Id="rId87" Type="http://schemas.openxmlformats.org/officeDocument/2006/relationships/slideLayout" Target="../slideLayouts/slideLayout1527.xml"/><Relationship Id="rId110" Type="http://schemas.openxmlformats.org/officeDocument/2006/relationships/slideLayout" Target="../slideLayouts/slideLayout1550.xml"/><Relationship Id="rId115" Type="http://schemas.openxmlformats.org/officeDocument/2006/relationships/slideLayout" Target="../slideLayouts/slideLayout1555.xml"/><Relationship Id="rId131" Type="http://schemas.openxmlformats.org/officeDocument/2006/relationships/slideLayout" Target="../slideLayouts/slideLayout1571.xml"/><Relationship Id="rId136" Type="http://schemas.openxmlformats.org/officeDocument/2006/relationships/slideLayout" Target="../slideLayouts/slideLayout1576.xml"/><Relationship Id="rId157" Type="http://schemas.openxmlformats.org/officeDocument/2006/relationships/slideLayout" Target="../slideLayouts/slideLayout1597.xml"/><Relationship Id="rId178" Type="http://schemas.openxmlformats.org/officeDocument/2006/relationships/slideLayout" Target="../slideLayouts/slideLayout1618.xml"/><Relationship Id="rId61" Type="http://schemas.openxmlformats.org/officeDocument/2006/relationships/slideLayout" Target="../slideLayouts/slideLayout1501.xml"/><Relationship Id="rId82" Type="http://schemas.openxmlformats.org/officeDocument/2006/relationships/slideLayout" Target="../slideLayouts/slideLayout1522.xml"/><Relationship Id="rId152" Type="http://schemas.openxmlformats.org/officeDocument/2006/relationships/slideLayout" Target="../slideLayouts/slideLayout1592.xml"/><Relationship Id="rId173" Type="http://schemas.openxmlformats.org/officeDocument/2006/relationships/slideLayout" Target="../slideLayouts/slideLayout1613.xml"/><Relationship Id="rId194" Type="http://schemas.openxmlformats.org/officeDocument/2006/relationships/slideLayout" Target="../slideLayouts/slideLayout1634.xml"/><Relationship Id="rId199" Type="http://schemas.openxmlformats.org/officeDocument/2006/relationships/theme" Target="../theme/theme12.xml"/><Relationship Id="rId19" Type="http://schemas.openxmlformats.org/officeDocument/2006/relationships/slideLayout" Target="../slideLayouts/slideLayout1459.xml"/><Relationship Id="rId14" Type="http://schemas.openxmlformats.org/officeDocument/2006/relationships/slideLayout" Target="../slideLayouts/slideLayout1454.xml"/><Relationship Id="rId30" Type="http://schemas.openxmlformats.org/officeDocument/2006/relationships/slideLayout" Target="../slideLayouts/slideLayout1470.xml"/><Relationship Id="rId35" Type="http://schemas.openxmlformats.org/officeDocument/2006/relationships/slideLayout" Target="../slideLayouts/slideLayout1475.xml"/><Relationship Id="rId56" Type="http://schemas.openxmlformats.org/officeDocument/2006/relationships/slideLayout" Target="../slideLayouts/slideLayout1496.xml"/><Relationship Id="rId77" Type="http://schemas.openxmlformats.org/officeDocument/2006/relationships/slideLayout" Target="../slideLayouts/slideLayout1517.xml"/><Relationship Id="rId100" Type="http://schemas.openxmlformats.org/officeDocument/2006/relationships/slideLayout" Target="../slideLayouts/slideLayout1540.xml"/><Relationship Id="rId105" Type="http://schemas.openxmlformats.org/officeDocument/2006/relationships/slideLayout" Target="../slideLayouts/slideLayout1545.xml"/><Relationship Id="rId126" Type="http://schemas.openxmlformats.org/officeDocument/2006/relationships/slideLayout" Target="../slideLayouts/slideLayout1566.xml"/><Relationship Id="rId147" Type="http://schemas.openxmlformats.org/officeDocument/2006/relationships/slideLayout" Target="../slideLayouts/slideLayout1587.xml"/><Relationship Id="rId168" Type="http://schemas.openxmlformats.org/officeDocument/2006/relationships/slideLayout" Target="../slideLayouts/slideLayout1608.xml"/><Relationship Id="rId8" Type="http://schemas.openxmlformats.org/officeDocument/2006/relationships/slideLayout" Target="../slideLayouts/slideLayout1448.xml"/><Relationship Id="rId51" Type="http://schemas.openxmlformats.org/officeDocument/2006/relationships/slideLayout" Target="../slideLayouts/slideLayout1491.xml"/><Relationship Id="rId72" Type="http://schemas.openxmlformats.org/officeDocument/2006/relationships/slideLayout" Target="../slideLayouts/slideLayout1512.xml"/><Relationship Id="rId93" Type="http://schemas.openxmlformats.org/officeDocument/2006/relationships/slideLayout" Target="../slideLayouts/slideLayout1533.xml"/><Relationship Id="rId98" Type="http://schemas.openxmlformats.org/officeDocument/2006/relationships/slideLayout" Target="../slideLayouts/slideLayout1538.xml"/><Relationship Id="rId121" Type="http://schemas.openxmlformats.org/officeDocument/2006/relationships/slideLayout" Target="../slideLayouts/slideLayout1561.xml"/><Relationship Id="rId142" Type="http://schemas.openxmlformats.org/officeDocument/2006/relationships/slideLayout" Target="../slideLayouts/slideLayout1582.xml"/><Relationship Id="rId163" Type="http://schemas.openxmlformats.org/officeDocument/2006/relationships/slideLayout" Target="../slideLayouts/slideLayout1603.xml"/><Relationship Id="rId184" Type="http://schemas.openxmlformats.org/officeDocument/2006/relationships/slideLayout" Target="../slideLayouts/slideLayout1624.xml"/><Relationship Id="rId189" Type="http://schemas.openxmlformats.org/officeDocument/2006/relationships/slideLayout" Target="../slideLayouts/slideLayout1629.xml"/><Relationship Id="rId3" Type="http://schemas.openxmlformats.org/officeDocument/2006/relationships/slideLayout" Target="../slideLayouts/slideLayout1443.xml"/><Relationship Id="rId25" Type="http://schemas.openxmlformats.org/officeDocument/2006/relationships/slideLayout" Target="../slideLayouts/slideLayout1465.xml"/><Relationship Id="rId46" Type="http://schemas.openxmlformats.org/officeDocument/2006/relationships/slideLayout" Target="../slideLayouts/slideLayout1486.xml"/><Relationship Id="rId67" Type="http://schemas.openxmlformats.org/officeDocument/2006/relationships/slideLayout" Target="../slideLayouts/slideLayout1507.xml"/><Relationship Id="rId116" Type="http://schemas.openxmlformats.org/officeDocument/2006/relationships/slideLayout" Target="../slideLayouts/slideLayout1556.xml"/><Relationship Id="rId137" Type="http://schemas.openxmlformats.org/officeDocument/2006/relationships/slideLayout" Target="../slideLayouts/slideLayout1577.xml"/><Relationship Id="rId158" Type="http://schemas.openxmlformats.org/officeDocument/2006/relationships/slideLayout" Target="../slideLayouts/slideLayout1598.xml"/><Relationship Id="rId20" Type="http://schemas.openxmlformats.org/officeDocument/2006/relationships/slideLayout" Target="../slideLayouts/slideLayout1460.xml"/><Relationship Id="rId41" Type="http://schemas.openxmlformats.org/officeDocument/2006/relationships/slideLayout" Target="../slideLayouts/slideLayout1481.xml"/><Relationship Id="rId62" Type="http://schemas.openxmlformats.org/officeDocument/2006/relationships/slideLayout" Target="../slideLayouts/slideLayout1502.xml"/><Relationship Id="rId83" Type="http://schemas.openxmlformats.org/officeDocument/2006/relationships/slideLayout" Target="../slideLayouts/slideLayout1523.xml"/><Relationship Id="rId88" Type="http://schemas.openxmlformats.org/officeDocument/2006/relationships/slideLayout" Target="../slideLayouts/slideLayout1528.xml"/><Relationship Id="rId111" Type="http://schemas.openxmlformats.org/officeDocument/2006/relationships/slideLayout" Target="../slideLayouts/slideLayout1551.xml"/><Relationship Id="rId132" Type="http://schemas.openxmlformats.org/officeDocument/2006/relationships/slideLayout" Target="../slideLayouts/slideLayout1572.xml"/><Relationship Id="rId153" Type="http://schemas.openxmlformats.org/officeDocument/2006/relationships/slideLayout" Target="../slideLayouts/slideLayout1593.xml"/><Relationship Id="rId174" Type="http://schemas.openxmlformats.org/officeDocument/2006/relationships/slideLayout" Target="../slideLayouts/slideLayout1614.xml"/><Relationship Id="rId179" Type="http://schemas.openxmlformats.org/officeDocument/2006/relationships/slideLayout" Target="../slideLayouts/slideLayout1619.xml"/><Relationship Id="rId195" Type="http://schemas.openxmlformats.org/officeDocument/2006/relationships/slideLayout" Target="../slideLayouts/slideLayout1635.xml"/><Relationship Id="rId190" Type="http://schemas.openxmlformats.org/officeDocument/2006/relationships/slideLayout" Target="../slideLayouts/slideLayout1630.xml"/><Relationship Id="rId15" Type="http://schemas.openxmlformats.org/officeDocument/2006/relationships/slideLayout" Target="../slideLayouts/slideLayout1455.xml"/><Relationship Id="rId36" Type="http://schemas.openxmlformats.org/officeDocument/2006/relationships/slideLayout" Target="../slideLayouts/slideLayout1476.xml"/><Relationship Id="rId57" Type="http://schemas.openxmlformats.org/officeDocument/2006/relationships/slideLayout" Target="../slideLayouts/slideLayout1497.xml"/><Relationship Id="rId106" Type="http://schemas.openxmlformats.org/officeDocument/2006/relationships/slideLayout" Target="../slideLayouts/slideLayout1546.xml"/><Relationship Id="rId127" Type="http://schemas.openxmlformats.org/officeDocument/2006/relationships/slideLayout" Target="../slideLayouts/slideLayout1567.xml"/><Relationship Id="rId10" Type="http://schemas.openxmlformats.org/officeDocument/2006/relationships/slideLayout" Target="../slideLayouts/slideLayout1450.xml"/><Relationship Id="rId31" Type="http://schemas.openxmlformats.org/officeDocument/2006/relationships/slideLayout" Target="../slideLayouts/slideLayout1471.xml"/><Relationship Id="rId52" Type="http://schemas.openxmlformats.org/officeDocument/2006/relationships/slideLayout" Target="../slideLayouts/slideLayout1492.xml"/><Relationship Id="rId73" Type="http://schemas.openxmlformats.org/officeDocument/2006/relationships/slideLayout" Target="../slideLayouts/slideLayout1513.xml"/><Relationship Id="rId78" Type="http://schemas.openxmlformats.org/officeDocument/2006/relationships/slideLayout" Target="../slideLayouts/slideLayout1518.xml"/><Relationship Id="rId94" Type="http://schemas.openxmlformats.org/officeDocument/2006/relationships/slideLayout" Target="../slideLayouts/slideLayout1534.xml"/><Relationship Id="rId99" Type="http://schemas.openxmlformats.org/officeDocument/2006/relationships/slideLayout" Target="../slideLayouts/slideLayout1539.xml"/><Relationship Id="rId101" Type="http://schemas.openxmlformats.org/officeDocument/2006/relationships/slideLayout" Target="../slideLayouts/slideLayout1541.xml"/><Relationship Id="rId122" Type="http://schemas.openxmlformats.org/officeDocument/2006/relationships/slideLayout" Target="../slideLayouts/slideLayout1562.xml"/><Relationship Id="rId143" Type="http://schemas.openxmlformats.org/officeDocument/2006/relationships/slideLayout" Target="../slideLayouts/slideLayout1583.xml"/><Relationship Id="rId148" Type="http://schemas.openxmlformats.org/officeDocument/2006/relationships/slideLayout" Target="../slideLayouts/slideLayout1588.xml"/><Relationship Id="rId164" Type="http://schemas.openxmlformats.org/officeDocument/2006/relationships/slideLayout" Target="../slideLayouts/slideLayout1604.xml"/><Relationship Id="rId169" Type="http://schemas.openxmlformats.org/officeDocument/2006/relationships/slideLayout" Target="../slideLayouts/slideLayout1609.xml"/><Relationship Id="rId185" Type="http://schemas.openxmlformats.org/officeDocument/2006/relationships/slideLayout" Target="../slideLayouts/slideLayout1625.xml"/><Relationship Id="rId4" Type="http://schemas.openxmlformats.org/officeDocument/2006/relationships/slideLayout" Target="../slideLayouts/slideLayout1444.xml"/><Relationship Id="rId9" Type="http://schemas.openxmlformats.org/officeDocument/2006/relationships/slideLayout" Target="../slideLayouts/slideLayout1449.xml"/><Relationship Id="rId180" Type="http://schemas.openxmlformats.org/officeDocument/2006/relationships/slideLayout" Target="../slideLayouts/slideLayout1620.xml"/><Relationship Id="rId26" Type="http://schemas.openxmlformats.org/officeDocument/2006/relationships/slideLayout" Target="../slideLayouts/slideLayout1466.xml"/><Relationship Id="rId47" Type="http://schemas.openxmlformats.org/officeDocument/2006/relationships/slideLayout" Target="../slideLayouts/slideLayout1487.xml"/><Relationship Id="rId68" Type="http://schemas.openxmlformats.org/officeDocument/2006/relationships/slideLayout" Target="../slideLayouts/slideLayout1508.xml"/><Relationship Id="rId89" Type="http://schemas.openxmlformats.org/officeDocument/2006/relationships/slideLayout" Target="../slideLayouts/slideLayout1529.xml"/><Relationship Id="rId112" Type="http://schemas.openxmlformats.org/officeDocument/2006/relationships/slideLayout" Target="../slideLayouts/slideLayout1552.xml"/><Relationship Id="rId133" Type="http://schemas.openxmlformats.org/officeDocument/2006/relationships/slideLayout" Target="../slideLayouts/slideLayout1573.xml"/><Relationship Id="rId154" Type="http://schemas.openxmlformats.org/officeDocument/2006/relationships/slideLayout" Target="../slideLayouts/slideLayout1594.xml"/><Relationship Id="rId175" Type="http://schemas.openxmlformats.org/officeDocument/2006/relationships/slideLayout" Target="../slideLayouts/slideLayout1615.xml"/><Relationship Id="rId196" Type="http://schemas.openxmlformats.org/officeDocument/2006/relationships/slideLayout" Target="../slideLayouts/slideLayout1636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1456.xml"/><Relationship Id="rId37" Type="http://schemas.openxmlformats.org/officeDocument/2006/relationships/slideLayout" Target="../slideLayouts/slideLayout1477.xml"/><Relationship Id="rId58" Type="http://schemas.openxmlformats.org/officeDocument/2006/relationships/slideLayout" Target="../slideLayouts/slideLayout1498.xml"/><Relationship Id="rId79" Type="http://schemas.openxmlformats.org/officeDocument/2006/relationships/slideLayout" Target="../slideLayouts/slideLayout1519.xml"/><Relationship Id="rId102" Type="http://schemas.openxmlformats.org/officeDocument/2006/relationships/slideLayout" Target="../slideLayouts/slideLayout1542.xml"/><Relationship Id="rId123" Type="http://schemas.openxmlformats.org/officeDocument/2006/relationships/slideLayout" Target="../slideLayouts/slideLayout1563.xml"/><Relationship Id="rId144" Type="http://schemas.openxmlformats.org/officeDocument/2006/relationships/slideLayout" Target="../slideLayouts/slideLayout1584.xml"/><Relationship Id="rId90" Type="http://schemas.openxmlformats.org/officeDocument/2006/relationships/slideLayout" Target="../slideLayouts/slideLayout1530.xml"/><Relationship Id="rId165" Type="http://schemas.openxmlformats.org/officeDocument/2006/relationships/slideLayout" Target="../slideLayouts/slideLayout1605.xml"/><Relationship Id="rId186" Type="http://schemas.openxmlformats.org/officeDocument/2006/relationships/slideLayout" Target="../slideLayouts/slideLayout1626.xml"/><Relationship Id="rId27" Type="http://schemas.openxmlformats.org/officeDocument/2006/relationships/slideLayout" Target="../slideLayouts/slideLayout1467.xml"/><Relationship Id="rId48" Type="http://schemas.openxmlformats.org/officeDocument/2006/relationships/slideLayout" Target="../slideLayouts/slideLayout1488.xml"/><Relationship Id="rId69" Type="http://schemas.openxmlformats.org/officeDocument/2006/relationships/slideLayout" Target="../slideLayouts/slideLayout1509.xml"/><Relationship Id="rId113" Type="http://schemas.openxmlformats.org/officeDocument/2006/relationships/slideLayout" Target="../slideLayouts/slideLayout1553.xml"/><Relationship Id="rId134" Type="http://schemas.openxmlformats.org/officeDocument/2006/relationships/slideLayout" Target="../slideLayouts/slideLayout1574.xml"/><Relationship Id="rId80" Type="http://schemas.openxmlformats.org/officeDocument/2006/relationships/slideLayout" Target="../slideLayouts/slideLayout1520.xml"/><Relationship Id="rId155" Type="http://schemas.openxmlformats.org/officeDocument/2006/relationships/slideLayout" Target="../slideLayouts/slideLayout1595.xml"/><Relationship Id="rId176" Type="http://schemas.openxmlformats.org/officeDocument/2006/relationships/slideLayout" Target="../slideLayouts/slideLayout1616.xml"/><Relationship Id="rId197" Type="http://schemas.openxmlformats.org/officeDocument/2006/relationships/slideLayout" Target="../slideLayouts/slideLayout1637.xml"/><Relationship Id="rId201" Type="http://schemas.openxmlformats.org/officeDocument/2006/relationships/image" Target="../media/image2.png"/><Relationship Id="rId17" Type="http://schemas.openxmlformats.org/officeDocument/2006/relationships/slideLayout" Target="../slideLayouts/slideLayout1457.xml"/><Relationship Id="rId38" Type="http://schemas.openxmlformats.org/officeDocument/2006/relationships/slideLayout" Target="../slideLayouts/slideLayout1478.xml"/><Relationship Id="rId59" Type="http://schemas.openxmlformats.org/officeDocument/2006/relationships/slideLayout" Target="../slideLayouts/slideLayout1499.xml"/><Relationship Id="rId103" Type="http://schemas.openxmlformats.org/officeDocument/2006/relationships/slideLayout" Target="../slideLayouts/slideLayout1543.xml"/><Relationship Id="rId124" Type="http://schemas.openxmlformats.org/officeDocument/2006/relationships/slideLayout" Target="../slideLayouts/slideLayout1564.xml"/><Relationship Id="rId70" Type="http://schemas.openxmlformats.org/officeDocument/2006/relationships/slideLayout" Target="../slideLayouts/slideLayout1510.xml"/><Relationship Id="rId91" Type="http://schemas.openxmlformats.org/officeDocument/2006/relationships/slideLayout" Target="../slideLayouts/slideLayout1531.xml"/><Relationship Id="rId145" Type="http://schemas.openxmlformats.org/officeDocument/2006/relationships/slideLayout" Target="../slideLayouts/slideLayout1585.xml"/><Relationship Id="rId166" Type="http://schemas.openxmlformats.org/officeDocument/2006/relationships/slideLayout" Target="../slideLayouts/slideLayout1606.xml"/><Relationship Id="rId187" Type="http://schemas.openxmlformats.org/officeDocument/2006/relationships/slideLayout" Target="../slideLayouts/slideLayout1627.xml"/><Relationship Id="rId1" Type="http://schemas.openxmlformats.org/officeDocument/2006/relationships/slideLayout" Target="../slideLayouts/slideLayout1441.xml"/><Relationship Id="rId28" Type="http://schemas.openxmlformats.org/officeDocument/2006/relationships/slideLayout" Target="../slideLayouts/slideLayout1468.xml"/><Relationship Id="rId49" Type="http://schemas.openxmlformats.org/officeDocument/2006/relationships/slideLayout" Target="../slideLayouts/slideLayout1489.xml"/><Relationship Id="rId114" Type="http://schemas.openxmlformats.org/officeDocument/2006/relationships/slideLayout" Target="../slideLayouts/slideLayout1554.xml"/><Relationship Id="rId60" Type="http://schemas.openxmlformats.org/officeDocument/2006/relationships/slideLayout" Target="../slideLayouts/slideLayout1500.xml"/><Relationship Id="rId81" Type="http://schemas.openxmlformats.org/officeDocument/2006/relationships/slideLayout" Target="../slideLayouts/slideLayout1521.xml"/><Relationship Id="rId135" Type="http://schemas.openxmlformats.org/officeDocument/2006/relationships/slideLayout" Target="../slideLayouts/slideLayout1575.xml"/><Relationship Id="rId156" Type="http://schemas.openxmlformats.org/officeDocument/2006/relationships/slideLayout" Target="../slideLayouts/slideLayout1596.xml"/><Relationship Id="rId177" Type="http://schemas.openxmlformats.org/officeDocument/2006/relationships/slideLayout" Target="../slideLayouts/slideLayout1617.xml"/><Relationship Id="rId198" Type="http://schemas.openxmlformats.org/officeDocument/2006/relationships/slideLayout" Target="../slideLayouts/slideLayout1638.xml"/><Relationship Id="rId18" Type="http://schemas.openxmlformats.org/officeDocument/2006/relationships/slideLayout" Target="../slideLayouts/slideLayout1458.xml"/><Relationship Id="rId39" Type="http://schemas.openxmlformats.org/officeDocument/2006/relationships/slideLayout" Target="../slideLayouts/slideLayout1479.xml"/><Relationship Id="rId50" Type="http://schemas.openxmlformats.org/officeDocument/2006/relationships/slideLayout" Target="../slideLayouts/slideLayout1490.xml"/><Relationship Id="rId104" Type="http://schemas.openxmlformats.org/officeDocument/2006/relationships/slideLayout" Target="../slideLayouts/slideLayout1544.xml"/><Relationship Id="rId125" Type="http://schemas.openxmlformats.org/officeDocument/2006/relationships/slideLayout" Target="../slideLayouts/slideLayout1565.xml"/><Relationship Id="rId146" Type="http://schemas.openxmlformats.org/officeDocument/2006/relationships/slideLayout" Target="../slideLayouts/slideLayout1586.xml"/><Relationship Id="rId167" Type="http://schemas.openxmlformats.org/officeDocument/2006/relationships/slideLayout" Target="../slideLayouts/slideLayout1607.xml"/><Relationship Id="rId188" Type="http://schemas.openxmlformats.org/officeDocument/2006/relationships/slideLayout" Target="../slideLayouts/slideLayout1628.xml"/><Relationship Id="rId71" Type="http://schemas.openxmlformats.org/officeDocument/2006/relationships/slideLayout" Target="../slideLayouts/slideLayout1511.xml"/><Relationship Id="rId92" Type="http://schemas.openxmlformats.org/officeDocument/2006/relationships/slideLayout" Target="../slideLayouts/slideLayout1532.xml"/></Relationships>
</file>

<file path=ppt/slideMasters/_rels/slideMaster1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755.xml"/><Relationship Id="rId21" Type="http://schemas.openxmlformats.org/officeDocument/2006/relationships/slideLayout" Target="../slideLayouts/slideLayout1659.xml"/><Relationship Id="rId42" Type="http://schemas.openxmlformats.org/officeDocument/2006/relationships/slideLayout" Target="../slideLayouts/slideLayout1680.xml"/><Relationship Id="rId63" Type="http://schemas.openxmlformats.org/officeDocument/2006/relationships/slideLayout" Target="../slideLayouts/slideLayout1701.xml"/><Relationship Id="rId84" Type="http://schemas.openxmlformats.org/officeDocument/2006/relationships/slideLayout" Target="../slideLayouts/slideLayout1722.xml"/><Relationship Id="rId138" Type="http://schemas.openxmlformats.org/officeDocument/2006/relationships/slideLayout" Target="../slideLayouts/slideLayout1776.xml"/><Relationship Id="rId159" Type="http://schemas.openxmlformats.org/officeDocument/2006/relationships/slideLayout" Target="../slideLayouts/slideLayout1797.xml"/><Relationship Id="rId170" Type="http://schemas.openxmlformats.org/officeDocument/2006/relationships/slideLayout" Target="../slideLayouts/slideLayout1808.xml"/><Relationship Id="rId191" Type="http://schemas.openxmlformats.org/officeDocument/2006/relationships/slideLayout" Target="../slideLayouts/slideLayout1829.xml"/><Relationship Id="rId107" Type="http://schemas.openxmlformats.org/officeDocument/2006/relationships/slideLayout" Target="../slideLayouts/slideLayout1745.xml"/><Relationship Id="rId11" Type="http://schemas.openxmlformats.org/officeDocument/2006/relationships/slideLayout" Target="../slideLayouts/slideLayout1649.xml"/><Relationship Id="rId32" Type="http://schemas.openxmlformats.org/officeDocument/2006/relationships/slideLayout" Target="../slideLayouts/slideLayout1670.xml"/><Relationship Id="rId53" Type="http://schemas.openxmlformats.org/officeDocument/2006/relationships/slideLayout" Target="../slideLayouts/slideLayout1691.xml"/><Relationship Id="rId74" Type="http://schemas.openxmlformats.org/officeDocument/2006/relationships/slideLayout" Target="../slideLayouts/slideLayout1712.xml"/><Relationship Id="rId128" Type="http://schemas.openxmlformats.org/officeDocument/2006/relationships/slideLayout" Target="../slideLayouts/slideLayout1766.xml"/><Relationship Id="rId149" Type="http://schemas.openxmlformats.org/officeDocument/2006/relationships/slideLayout" Target="../slideLayouts/slideLayout1787.xml"/><Relationship Id="rId5" Type="http://schemas.openxmlformats.org/officeDocument/2006/relationships/slideLayout" Target="../slideLayouts/slideLayout1643.xml"/><Relationship Id="rId95" Type="http://schemas.openxmlformats.org/officeDocument/2006/relationships/slideLayout" Target="../slideLayouts/slideLayout1733.xml"/><Relationship Id="rId160" Type="http://schemas.openxmlformats.org/officeDocument/2006/relationships/slideLayout" Target="../slideLayouts/slideLayout1798.xml"/><Relationship Id="rId181" Type="http://schemas.openxmlformats.org/officeDocument/2006/relationships/slideLayout" Target="../slideLayouts/slideLayout1819.xml"/><Relationship Id="rId22" Type="http://schemas.openxmlformats.org/officeDocument/2006/relationships/slideLayout" Target="../slideLayouts/slideLayout1660.xml"/><Relationship Id="rId43" Type="http://schemas.openxmlformats.org/officeDocument/2006/relationships/slideLayout" Target="../slideLayouts/slideLayout1681.xml"/><Relationship Id="rId64" Type="http://schemas.openxmlformats.org/officeDocument/2006/relationships/slideLayout" Target="../slideLayouts/slideLayout1702.xml"/><Relationship Id="rId118" Type="http://schemas.openxmlformats.org/officeDocument/2006/relationships/slideLayout" Target="../slideLayouts/slideLayout1756.xml"/><Relationship Id="rId139" Type="http://schemas.openxmlformats.org/officeDocument/2006/relationships/slideLayout" Target="../slideLayouts/slideLayout1777.xml"/><Relationship Id="rId85" Type="http://schemas.openxmlformats.org/officeDocument/2006/relationships/slideLayout" Target="../slideLayouts/slideLayout1723.xml"/><Relationship Id="rId150" Type="http://schemas.openxmlformats.org/officeDocument/2006/relationships/slideLayout" Target="../slideLayouts/slideLayout1788.xml"/><Relationship Id="rId171" Type="http://schemas.openxmlformats.org/officeDocument/2006/relationships/slideLayout" Target="../slideLayouts/slideLayout1809.xml"/><Relationship Id="rId192" Type="http://schemas.openxmlformats.org/officeDocument/2006/relationships/slideLayout" Target="../slideLayouts/slideLayout1830.xml"/><Relationship Id="rId12" Type="http://schemas.openxmlformats.org/officeDocument/2006/relationships/slideLayout" Target="../slideLayouts/slideLayout1650.xml"/><Relationship Id="rId33" Type="http://schemas.openxmlformats.org/officeDocument/2006/relationships/slideLayout" Target="../slideLayouts/slideLayout1671.xml"/><Relationship Id="rId108" Type="http://schemas.openxmlformats.org/officeDocument/2006/relationships/slideLayout" Target="../slideLayouts/slideLayout1746.xml"/><Relationship Id="rId129" Type="http://schemas.openxmlformats.org/officeDocument/2006/relationships/slideLayout" Target="../slideLayouts/slideLayout1767.xml"/><Relationship Id="rId54" Type="http://schemas.openxmlformats.org/officeDocument/2006/relationships/slideLayout" Target="../slideLayouts/slideLayout1692.xml"/><Relationship Id="rId75" Type="http://schemas.openxmlformats.org/officeDocument/2006/relationships/slideLayout" Target="../slideLayouts/slideLayout1713.xml"/><Relationship Id="rId96" Type="http://schemas.openxmlformats.org/officeDocument/2006/relationships/slideLayout" Target="../slideLayouts/slideLayout1734.xml"/><Relationship Id="rId140" Type="http://schemas.openxmlformats.org/officeDocument/2006/relationships/slideLayout" Target="../slideLayouts/slideLayout1778.xml"/><Relationship Id="rId161" Type="http://schemas.openxmlformats.org/officeDocument/2006/relationships/slideLayout" Target="../slideLayouts/slideLayout1799.xml"/><Relationship Id="rId182" Type="http://schemas.openxmlformats.org/officeDocument/2006/relationships/slideLayout" Target="../slideLayouts/slideLayout1820.xml"/><Relationship Id="rId6" Type="http://schemas.openxmlformats.org/officeDocument/2006/relationships/slideLayout" Target="../slideLayouts/slideLayout1644.xml"/><Relationship Id="rId23" Type="http://schemas.openxmlformats.org/officeDocument/2006/relationships/slideLayout" Target="../slideLayouts/slideLayout1661.xml"/><Relationship Id="rId119" Type="http://schemas.openxmlformats.org/officeDocument/2006/relationships/slideLayout" Target="../slideLayouts/slideLayout1757.xml"/><Relationship Id="rId44" Type="http://schemas.openxmlformats.org/officeDocument/2006/relationships/slideLayout" Target="../slideLayouts/slideLayout1682.xml"/><Relationship Id="rId65" Type="http://schemas.openxmlformats.org/officeDocument/2006/relationships/slideLayout" Target="../slideLayouts/slideLayout1703.xml"/><Relationship Id="rId86" Type="http://schemas.openxmlformats.org/officeDocument/2006/relationships/slideLayout" Target="../slideLayouts/slideLayout1724.xml"/><Relationship Id="rId130" Type="http://schemas.openxmlformats.org/officeDocument/2006/relationships/slideLayout" Target="../slideLayouts/slideLayout1768.xml"/><Relationship Id="rId151" Type="http://schemas.openxmlformats.org/officeDocument/2006/relationships/slideLayout" Target="../slideLayouts/slideLayout1789.xml"/><Relationship Id="rId172" Type="http://schemas.openxmlformats.org/officeDocument/2006/relationships/slideLayout" Target="../slideLayouts/slideLayout1810.xml"/><Relationship Id="rId193" Type="http://schemas.openxmlformats.org/officeDocument/2006/relationships/slideLayout" Target="../slideLayouts/slideLayout1831.xml"/><Relationship Id="rId13" Type="http://schemas.openxmlformats.org/officeDocument/2006/relationships/slideLayout" Target="../slideLayouts/slideLayout1651.xml"/><Relationship Id="rId109" Type="http://schemas.openxmlformats.org/officeDocument/2006/relationships/slideLayout" Target="../slideLayouts/slideLayout1747.xml"/><Relationship Id="rId34" Type="http://schemas.openxmlformats.org/officeDocument/2006/relationships/slideLayout" Target="../slideLayouts/slideLayout1672.xml"/><Relationship Id="rId55" Type="http://schemas.openxmlformats.org/officeDocument/2006/relationships/slideLayout" Target="../slideLayouts/slideLayout1693.xml"/><Relationship Id="rId76" Type="http://schemas.openxmlformats.org/officeDocument/2006/relationships/slideLayout" Target="../slideLayouts/slideLayout1714.xml"/><Relationship Id="rId97" Type="http://schemas.openxmlformats.org/officeDocument/2006/relationships/slideLayout" Target="../slideLayouts/slideLayout1735.xml"/><Relationship Id="rId120" Type="http://schemas.openxmlformats.org/officeDocument/2006/relationships/slideLayout" Target="../slideLayouts/slideLayout1758.xml"/><Relationship Id="rId141" Type="http://schemas.openxmlformats.org/officeDocument/2006/relationships/slideLayout" Target="../slideLayouts/slideLayout1779.xml"/><Relationship Id="rId7" Type="http://schemas.openxmlformats.org/officeDocument/2006/relationships/slideLayout" Target="../slideLayouts/slideLayout1645.xml"/><Relationship Id="rId162" Type="http://schemas.openxmlformats.org/officeDocument/2006/relationships/slideLayout" Target="../slideLayouts/slideLayout1800.xml"/><Relationship Id="rId183" Type="http://schemas.openxmlformats.org/officeDocument/2006/relationships/slideLayout" Target="../slideLayouts/slideLayout1821.xml"/><Relationship Id="rId2" Type="http://schemas.openxmlformats.org/officeDocument/2006/relationships/slideLayout" Target="../slideLayouts/slideLayout1640.xml"/><Relationship Id="rId29" Type="http://schemas.openxmlformats.org/officeDocument/2006/relationships/slideLayout" Target="../slideLayouts/slideLayout1667.xml"/><Relationship Id="rId24" Type="http://schemas.openxmlformats.org/officeDocument/2006/relationships/slideLayout" Target="../slideLayouts/slideLayout1662.xml"/><Relationship Id="rId40" Type="http://schemas.openxmlformats.org/officeDocument/2006/relationships/slideLayout" Target="../slideLayouts/slideLayout1678.xml"/><Relationship Id="rId45" Type="http://schemas.openxmlformats.org/officeDocument/2006/relationships/slideLayout" Target="../slideLayouts/slideLayout1683.xml"/><Relationship Id="rId66" Type="http://schemas.openxmlformats.org/officeDocument/2006/relationships/slideLayout" Target="../slideLayouts/slideLayout1704.xml"/><Relationship Id="rId87" Type="http://schemas.openxmlformats.org/officeDocument/2006/relationships/slideLayout" Target="../slideLayouts/slideLayout1725.xml"/><Relationship Id="rId110" Type="http://schemas.openxmlformats.org/officeDocument/2006/relationships/slideLayout" Target="../slideLayouts/slideLayout1748.xml"/><Relationship Id="rId115" Type="http://schemas.openxmlformats.org/officeDocument/2006/relationships/slideLayout" Target="../slideLayouts/slideLayout1753.xml"/><Relationship Id="rId131" Type="http://schemas.openxmlformats.org/officeDocument/2006/relationships/slideLayout" Target="../slideLayouts/slideLayout1769.xml"/><Relationship Id="rId136" Type="http://schemas.openxmlformats.org/officeDocument/2006/relationships/slideLayout" Target="../slideLayouts/slideLayout1774.xml"/><Relationship Id="rId157" Type="http://schemas.openxmlformats.org/officeDocument/2006/relationships/slideLayout" Target="../slideLayouts/slideLayout1795.xml"/><Relationship Id="rId178" Type="http://schemas.openxmlformats.org/officeDocument/2006/relationships/slideLayout" Target="../slideLayouts/slideLayout1816.xml"/><Relationship Id="rId61" Type="http://schemas.openxmlformats.org/officeDocument/2006/relationships/slideLayout" Target="../slideLayouts/slideLayout1699.xml"/><Relationship Id="rId82" Type="http://schemas.openxmlformats.org/officeDocument/2006/relationships/slideLayout" Target="../slideLayouts/slideLayout1720.xml"/><Relationship Id="rId152" Type="http://schemas.openxmlformats.org/officeDocument/2006/relationships/slideLayout" Target="../slideLayouts/slideLayout1790.xml"/><Relationship Id="rId173" Type="http://schemas.openxmlformats.org/officeDocument/2006/relationships/slideLayout" Target="../slideLayouts/slideLayout1811.xml"/><Relationship Id="rId194" Type="http://schemas.openxmlformats.org/officeDocument/2006/relationships/slideLayout" Target="../slideLayouts/slideLayout1832.xml"/><Relationship Id="rId199" Type="http://schemas.openxmlformats.org/officeDocument/2006/relationships/theme" Target="../theme/theme13.xml"/><Relationship Id="rId19" Type="http://schemas.openxmlformats.org/officeDocument/2006/relationships/slideLayout" Target="../slideLayouts/slideLayout1657.xml"/><Relationship Id="rId14" Type="http://schemas.openxmlformats.org/officeDocument/2006/relationships/slideLayout" Target="../slideLayouts/slideLayout1652.xml"/><Relationship Id="rId30" Type="http://schemas.openxmlformats.org/officeDocument/2006/relationships/slideLayout" Target="../slideLayouts/slideLayout1668.xml"/><Relationship Id="rId35" Type="http://schemas.openxmlformats.org/officeDocument/2006/relationships/slideLayout" Target="../slideLayouts/slideLayout1673.xml"/><Relationship Id="rId56" Type="http://schemas.openxmlformats.org/officeDocument/2006/relationships/slideLayout" Target="../slideLayouts/slideLayout1694.xml"/><Relationship Id="rId77" Type="http://schemas.openxmlformats.org/officeDocument/2006/relationships/slideLayout" Target="../slideLayouts/slideLayout1715.xml"/><Relationship Id="rId100" Type="http://schemas.openxmlformats.org/officeDocument/2006/relationships/slideLayout" Target="../slideLayouts/slideLayout1738.xml"/><Relationship Id="rId105" Type="http://schemas.openxmlformats.org/officeDocument/2006/relationships/slideLayout" Target="../slideLayouts/slideLayout1743.xml"/><Relationship Id="rId126" Type="http://schemas.openxmlformats.org/officeDocument/2006/relationships/slideLayout" Target="../slideLayouts/slideLayout1764.xml"/><Relationship Id="rId147" Type="http://schemas.openxmlformats.org/officeDocument/2006/relationships/slideLayout" Target="../slideLayouts/slideLayout1785.xml"/><Relationship Id="rId168" Type="http://schemas.openxmlformats.org/officeDocument/2006/relationships/slideLayout" Target="../slideLayouts/slideLayout1806.xml"/><Relationship Id="rId8" Type="http://schemas.openxmlformats.org/officeDocument/2006/relationships/slideLayout" Target="../slideLayouts/slideLayout1646.xml"/><Relationship Id="rId51" Type="http://schemas.openxmlformats.org/officeDocument/2006/relationships/slideLayout" Target="../slideLayouts/slideLayout1689.xml"/><Relationship Id="rId72" Type="http://schemas.openxmlformats.org/officeDocument/2006/relationships/slideLayout" Target="../slideLayouts/slideLayout1710.xml"/><Relationship Id="rId93" Type="http://schemas.openxmlformats.org/officeDocument/2006/relationships/slideLayout" Target="../slideLayouts/slideLayout1731.xml"/><Relationship Id="rId98" Type="http://schemas.openxmlformats.org/officeDocument/2006/relationships/slideLayout" Target="../slideLayouts/slideLayout1736.xml"/><Relationship Id="rId121" Type="http://schemas.openxmlformats.org/officeDocument/2006/relationships/slideLayout" Target="../slideLayouts/slideLayout1759.xml"/><Relationship Id="rId142" Type="http://schemas.openxmlformats.org/officeDocument/2006/relationships/slideLayout" Target="../slideLayouts/slideLayout1780.xml"/><Relationship Id="rId163" Type="http://schemas.openxmlformats.org/officeDocument/2006/relationships/slideLayout" Target="../slideLayouts/slideLayout1801.xml"/><Relationship Id="rId184" Type="http://schemas.openxmlformats.org/officeDocument/2006/relationships/slideLayout" Target="../slideLayouts/slideLayout1822.xml"/><Relationship Id="rId189" Type="http://schemas.openxmlformats.org/officeDocument/2006/relationships/slideLayout" Target="../slideLayouts/slideLayout1827.xml"/><Relationship Id="rId3" Type="http://schemas.openxmlformats.org/officeDocument/2006/relationships/slideLayout" Target="../slideLayouts/slideLayout1641.xml"/><Relationship Id="rId25" Type="http://schemas.openxmlformats.org/officeDocument/2006/relationships/slideLayout" Target="../slideLayouts/slideLayout1663.xml"/><Relationship Id="rId46" Type="http://schemas.openxmlformats.org/officeDocument/2006/relationships/slideLayout" Target="../slideLayouts/slideLayout1684.xml"/><Relationship Id="rId67" Type="http://schemas.openxmlformats.org/officeDocument/2006/relationships/slideLayout" Target="../slideLayouts/slideLayout1705.xml"/><Relationship Id="rId116" Type="http://schemas.openxmlformats.org/officeDocument/2006/relationships/slideLayout" Target="../slideLayouts/slideLayout1754.xml"/><Relationship Id="rId137" Type="http://schemas.openxmlformats.org/officeDocument/2006/relationships/slideLayout" Target="../slideLayouts/slideLayout1775.xml"/><Relationship Id="rId158" Type="http://schemas.openxmlformats.org/officeDocument/2006/relationships/slideLayout" Target="../slideLayouts/slideLayout1796.xml"/><Relationship Id="rId20" Type="http://schemas.openxmlformats.org/officeDocument/2006/relationships/slideLayout" Target="../slideLayouts/slideLayout1658.xml"/><Relationship Id="rId41" Type="http://schemas.openxmlformats.org/officeDocument/2006/relationships/slideLayout" Target="../slideLayouts/slideLayout1679.xml"/><Relationship Id="rId62" Type="http://schemas.openxmlformats.org/officeDocument/2006/relationships/slideLayout" Target="../slideLayouts/slideLayout1700.xml"/><Relationship Id="rId83" Type="http://schemas.openxmlformats.org/officeDocument/2006/relationships/slideLayout" Target="../slideLayouts/slideLayout1721.xml"/><Relationship Id="rId88" Type="http://schemas.openxmlformats.org/officeDocument/2006/relationships/slideLayout" Target="../slideLayouts/slideLayout1726.xml"/><Relationship Id="rId111" Type="http://schemas.openxmlformats.org/officeDocument/2006/relationships/slideLayout" Target="../slideLayouts/slideLayout1749.xml"/><Relationship Id="rId132" Type="http://schemas.openxmlformats.org/officeDocument/2006/relationships/slideLayout" Target="../slideLayouts/slideLayout1770.xml"/><Relationship Id="rId153" Type="http://schemas.openxmlformats.org/officeDocument/2006/relationships/slideLayout" Target="../slideLayouts/slideLayout1791.xml"/><Relationship Id="rId174" Type="http://schemas.openxmlformats.org/officeDocument/2006/relationships/slideLayout" Target="../slideLayouts/slideLayout1812.xml"/><Relationship Id="rId179" Type="http://schemas.openxmlformats.org/officeDocument/2006/relationships/slideLayout" Target="../slideLayouts/slideLayout1817.xml"/><Relationship Id="rId195" Type="http://schemas.openxmlformats.org/officeDocument/2006/relationships/slideLayout" Target="../slideLayouts/slideLayout1833.xml"/><Relationship Id="rId190" Type="http://schemas.openxmlformats.org/officeDocument/2006/relationships/slideLayout" Target="../slideLayouts/slideLayout1828.xml"/><Relationship Id="rId15" Type="http://schemas.openxmlformats.org/officeDocument/2006/relationships/slideLayout" Target="../slideLayouts/slideLayout1653.xml"/><Relationship Id="rId36" Type="http://schemas.openxmlformats.org/officeDocument/2006/relationships/slideLayout" Target="../slideLayouts/slideLayout1674.xml"/><Relationship Id="rId57" Type="http://schemas.openxmlformats.org/officeDocument/2006/relationships/slideLayout" Target="../slideLayouts/slideLayout1695.xml"/><Relationship Id="rId106" Type="http://schemas.openxmlformats.org/officeDocument/2006/relationships/slideLayout" Target="../slideLayouts/slideLayout1744.xml"/><Relationship Id="rId127" Type="http://schemas.openxmlformats.org/officeDocument/2006/relationships/slideLayout" Target="../slideLayouts/slideLayout1765.xml"/><Relationship Id="rId10" Type="http://schemas.openxmlformats.org/officeDocument/2006/relationships/slideLayout" Target="../slideLayouts/slideLayout1648.xml"/><Relationship Id="rId31" Type="http://schemas.openxmlformats.org/officeDocument/2006/relationships/slideLayout" Target="../slideLayouts/slideLayout1669.xml"/><Relationship Id="rId52" Type="http://schemas.openxmlformats.org/officeDocument/2006/relationships/slideLayout" Target="../slideLayouts/slideLayout1690.xml"/><Relationship Id="rId73" Type="http://schemas.openxmlformats.org/officeDocument/2006/relationships/slideLayout" Target="../slideLayouts/slideLayout1711.xml"/><Relationship Id="rId78" Type="http://schemas.openxmlformats.org/officeDocument/2006/relationships/slideLayout" Target="../slideLayouts/slideLayout1716.xml"/><Relationship Id="rId94" Type="http://schemas.openxmlformats.org/officeDocument/2006/relationships/slideLayout" Target="../slideLayouts/slideLayout1732.xml"/><Relationship Id="rId99" Type="http://schemas.openxmlformats.org/officeDocument/2006/relationships/slideLayout" Target="../slideLayouts/slideLayout1737.xml"/><Relationship Id="rId101" Type="http://schemas.openxmlformats.org/officeDocument/2006/relationships/slideLayout" Target="../slideLayouts/slideLayout1739.xml"/><Relationship Id="rId122" Type="http://schemas.openxmlformats.org/officeDocument/2006/relationships/slideLayout" Target="../slideLayouts/slideLayout1760.xml"/><Relationship Id="rId143" Type="http://schemas.openxmlformats.org/officeDocument/2006/relationships/slideLayout" Target="../slideLayouts/slideLayout1781.xml"/><Relationship Id="rId148" Type="http://schemas.openxmlformats.org/officeDocument/2006/relationships/slideLayout" Target="../slideLayouts/slideLayout1786.xml"/><Relationship Id="rId164" Type="http://schemas.openxmlformats.org/officeDocument/2006/relationships/slideLayout" Target="../slideLayouts/slideLayout1802.xml"/><Relationship Id="rId169" Type="http://schemas.openxmlformats.org/officeDocument/2006/relationships/slideLayout" Target="../slideLayouts/slideLayout1807.xml"/><Relationship Id="rId185" Type="http://schemas.openxmlformats.org/officeDocument/2006/relationships/slideLayout" Target="../slideLayouts/slideLayout1823.xml"/><Relationship Id="rId4" Type="http://schemas.openxmlformats.org/officeDocument/2006/relationships/slideLayout" Target="../slideLayouts/slideLayout1642.xml"/><Relationship Id="rId9" Type="http://schemas.openxmlformats.org/officeDocument/2006/relationships/slideLayout" Target="../slideLayouts/slideLayout1647.xml"/><Relationship Id="rId180" Type="http://schemas.openxmlformats.org/officeDocument/2006/relationships/slideLayout" Target="../slideLayouts/slideLayout1818.xml"/><Relationship Id="rId26" Type="http://schemas.openxmlformats.org/officeDocument/2006/relationships/slideLayout" Target="../slideLayouts/slideLayout1664.xml"/><Relationship Id="rId47" Type="http://schemas.openxmlformats.org/officeDocument/2006/relationships/slideLayout" Target="../slideLayouts/slideLayout1685.xml"/><Relationship Id="rId68" Type="http://schemas.openxmlformats.org/officeDocument/2006/relationships/slideLayout" Target="../slideLayouts/slideLayout1706.xml"/><Relationship Id="rId89" Type="http://schemas.openxmlformats.org/officeDocument/2006/relationships/slideLayout" Target="../slideLayouts/slideLayout1727.xml"/><Relationship Id="rId112" Type="http://schemas.openxmlformats.org/officeDocument/2006/relationships/slideLayout" Target="../slideLayouts/slideLayout1750.xml"/><Relationship Id="rId133" Type="http://schemas.openxmlformats.org/officeDocument/2006/relationships/slideLayout" Target="../slideLayouts/slideLayout1771.xml"/><Relationship Id="rId154" Type="http://schemas.openxmlformats.org/officeDocument/2006/relationships/slideLayout" Target="../slideLayouts/slideLayout1792.xml"/><Relationship Id="rId175" Type="http://schemas.openxmlformats.org/officeDocument/2006/relationships/slideLayout" Target="../slideLayouts/slideLayout1813.xml"/><Relationship Id="rId196" Type="http://schemas.openxmlformats.org/officeDocument/2006/relationships/slideLayout" Target="../slideLayouts/slideLayout1834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1654.xml"/><Relationship Id="rId37" Type="http://schemas.openxmlformats.org/officeDocument/2006/relationships/slideLayout" Target="../slideLayouts/slideLayout1675.xml"/><Relationship Id="rId58" Type="http://schemas.openxmlformats.org/officeDocument/2006/relationships/slideLayout" Target="../slideLayouts/slideLayout1696.xml"/><Relationship Id="rId79" Type="http://schemas.openxmlformats.org/officeDocument/2006/relationships/slideLayout" Target="../slideLayouts/slideLayout1717.xml"/><Relationship Id="rId102" Type="http://schemas.openxmlformats.org/officeDocument/2006/relationships/slideLayout" Target="../slideLayouts/slideLayout1740.xml"/><Relationship Id="rId123" Type="http://schemas.openxmlformats.org/officeDocument/2006/relationships/slideLayout" Target="../slideLayouts/slideLayout1761.xml"/><Relationship Id="rId144" Type="http://schemas.openxmlformats.org/officeDocument/2006/relationships/slideLayout" Target="../slideLayouts/slideLayout1782.xml"/><Relationship Id="rId90" Type="http://schemas.openxmlformats.org/officeDocument/2006/relationships/slideLayout" Target="../slideLayouts/slideLayout1728.xml"/><Relationship Id="rId165" Type="http://schemas.openxmlformats.org/officeDocument/2006/relationships/slideLayout" Target="../slideLayouts/slideLayout1803.xml"/><Relationship Id="rId186" Type="http://schemas.openxmlformats.org/officeDocument/2006/relationships/slideLayout" Target="../slideLayouts/slideLayout1824.xml"/><Relationship Id="rId27" Type="http://schemas.openxmlformats.org/officeDocument/2006/relationships/slideLayout" Target="../slideLayouts/slideLayout1665.xml"/><Relationship Id="rId48" Type="http://schemas.openxmlformats.org/officeDocument/2006/relationships/slideLayout" Target="../slideLayouts/slideLayout1686.xml"/><Relationship Id="rId69" Type="http://schemas.openxmlformats.org/officeDocument/2006/relationships/slideLayout" Target="../slideLayouts/slideLayout1707.xml"/><Relationship Id="rId113" Type="http://schemas.openxmlformats.org/officeDocument/2006/relationships/slideLayout" Target="../slideLayouts/slideLayout1751.xml"/><Relationship Id="rId134" Type="http://schemas.openxmlformats.org/officeDocument/2006/relationships/slideLayout" Target="../slideLayouts/slideLayout1772.xml"/><Relationship Id="rId80" Type="http://schemas.openxmlformats.org/officeDocument/2006/relationships/slideLayout" Target="../slideLayouts/slideLayout1718.xml"/><Relationship Id="rId155" Type="http://schemas.openxmlformats.org/officeDocument/2006/relationships/slideLayout" Target="../slideLayouts/slideLayout1793.xml"/><Relationship Id="rId176" Type="http://schemas.openxmlformats.org/officeDocument/2006/relationships/slideLayout" Target="../slideLayouts/slideLayout1814.xml"/><Relationship Id="rId197" Type="http://schemas.openxmlformats.org/officeDocument/2006/relationships/slideLayout" Target="../slideLayouts/slideLayout1835.xml"/><Relationship Id="rId201" Type="http://schemas.openxmlformats.org/officeDocument/2006/relationships/image" Target="../media/image2.png"/><Relationship Id="rId17" Type="http://schemas.openxmlformats.org/officeDocument/2006/relationships/slideLayout" Target="../slideLayouts/slideLayout1655.xml"/><Relationship Id="rId38" Type="http://schemas.openxmlformats.org/officeDocument/2006/relationships/slideLayout" Target="../slideLayouts/slideLayout1676.xml"/><Relationship Id="rId59" Type="http://schemas.openxmlformats.org/officeDocument/2006/relationships/slideLayout" Target="../slideLayouts/slideLayout1697.xml"/><Relationship Id="rId103" Type="http://schemas.openxmlformats.org/officeDocument/2006/relationships/slideLayout" Target="../slideLayouts/slideLayout1741.xml"/><Relationship Id="rId124" Type="http://schemas.openxmlformats.org/officeDocument/2006/relationships/slideLayout" Target="../slideLayouts/slideLayout1762.xml"/><Relationship Id="rId70" Type="http://schemas.openxmlformats.org/officeDocument/2006/relationships/slideLayout" Target="../slideLayouts/slideLayout1708.xml"/><Relationship Id="rId91" Type="http://schemas.openxmlformats.org/officeDocument/2006/relationships/slideLayout" Target="../slideLayouts/slideLayout1729.xml"/><Relationship Id="rId145" Type="http://schemas.openxmlformats.org/officeDocument/2006/relationships/slideLayout" Target="../slideLayouts/slideLayout1783.xml"/><Relationship Id="rId166" Type="http://schemas.openxmlformats.org/officeDocument/2006/relationships/slideLayout" Target="../slideLayouts/slideLayout1804.xml"/><Relationship Id="rId187" Type="http://schemas.openxmlformats.org/officeDocument/2006/relationships/slideLayout" Target="../slideLayouts/slideLayout1825.xml"/><Relationship Id="rId1" Type="http://schemas.openxmlformats.org/officeDocument/2006/relationships/slideLayout" Target="../slideLayouts/slideLayout1639.xml"/><Relationship Id="rId28" Type="http://schemas.openxmlformats.org/officeDocument/2006/relationships/slideLayout" Target="../slideLayouts/slideLayout1666.xml"/><Relationship Id="rId49" Type="http://schemas.openxmlformats.org/officeDocument/2006/relationships/slideLayout" Target="../slideLayouts/slideLayout1687.xml"/><Relationship Id="rId114" Type="http://schemas.openxmlformats.org/officeDocument/2006/relationships/slideLayout" Target="../slideLayouts/slideLayout1752.xml"/><Relationship Id="rId60" Type="http://schemas.openxmlformats.org/officeDocument/2006/relationships/slideLayout" Target="../slideLayouts/slideLayout1698.xml"/><Relationship Id="rId81" Type="http://schemas.openxmlformats.org/officeDocument/2006/relationships/slideLayout" Target="../slideLayouts/slideLayout1719.xml"/><Relationship Id="rId135" Type="http://schemas.openxmlformats.org/officeDocument/2006/relationships/slideLayout" Target="../slideLayouts/slideLayout1773.xml"/><Relationship Id="rId156" Type="http://schemas.openxmlformats.org/officeDocument/2006/relationships/slideLayout" Target="../slideLayouts/slideLayout1794.xml"/><Relationship Id="rId177" Type="http://schemas.openxmlformats.org/officeDocument/2006/relationships/slideLayout" Target="../slideLayouts/slideLayout1815.xml"/><Relationship Id="rId198" Type="http://schemas.openxmlformats.org/officeDocument/2006/relationships/slideLayout" Target="../slideLayouts/slideLayout1836.xml"/><Relationship Id="rId18" Type="http://schemas.openxmlformats.org/officeDocument/2006/relationships/slideLayout" Target="../slideLayouts/slideLayout1656.xml"/><Relationship Id="rId39" Type="http://schemas.openxmlformats.org/officeDocument/2006/relationships/slideLayout" Target="../slideLayouts/slideLayout1677.xml"/><Relationship Id="rId50" Type="http://schemas.openxmlformats.org/officeDocument/2006/relationships/slideLayout" Target="../slideLayouts/slideLayout1688.xml"/><Relationship Id="rId104" Type="http://schemas.openxmlformats.org/officeDocument/2006/relationships/slideLayout" Target="../slideLayouts/slideLayout1742.xml"/><Relationship Id="rId125" Type="http://schemas.openxmlformats.org/officeDocument/2006/relationships/slideLayout" Target="../slideLayouts/slideLayout1763.xml"/><Relationship Id="rId146" Type="http://schemas.openxmlformats.org/officeDocument/2006/relationships/slideLayout" Target="../slideLayouts/slideLayout1784.xml"/><Relationship Id="rId167" Type="http://schemas.openxmlformats.org/officeDocument/2006/relationships/slideLayout" Target="../slideLayouts/slideLayout1805.xml"/><Relationship Id="rId188" Type="http://schemas.openxmlformats.org/officeDocument/2006/relationships/slideLayout" Target="../slideLayouts/slideLayout1826.xml"/><Relationship Id="rId71" Type="http://schemas.openxmlformats.org/officeDocument/2006/relationships/slideLayout" Target="../slideLayouts/slideLayout1709.xml"/><Relationship Id="rId92" Type="http://schemas.openxmlformats.org/officeDocument/2006/relationships/slideLayout" Target="../slideLayouts/slideLayout1730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39.xml"/><Relationship Id="rId7" Type="http://schemas.openxmlformats.org/officeDocument/2006/relationships/theme" Target="../theme/theme14.xml"/><Relationship Id="rId2" Type="http://schemas.openxmlformats.org/officeDocument/2006/relationships/slideLayout" Target="../slideLayouts/slideLayout1838.xml"/><Relationship Id="rId1" Type="http://schemas.openxmlformats.org/officeDocument/2006/relationships/slideLayout" Target="../slideLayouts/slideLayout1837.xml"/><Relationship Id="rId6" Type="http://schemas.openxmlformats.org/officeDocument/2006/relationships/slideLayout" Target="../slideLayouts/slideLayout1842.xml"/><Relationship Id="rId5" Type="http://schemas.openxmlformats.org/officeDocument/2006/relationships/slideLayout" Target="../slideLayouts/slideLayout1841.xml"/><Relationship Id="rId4" Type="http://schemas.openxmlformats.org/officeDocument/2006/relationships/slideLayout" Target="../slideLayouts/slideLayout1840.xml"/><Relationship Id="rId9" Type="http://schemas.openxmlformats.org/officeDocument/2006/relationships/image" Target="../media/image2.png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45.xml"/><Relationship Id="rId7" Type="http://schemas.openxmlformats.org/officeDocument/2006/relationships/theme" Target="../theme/theme15.xml"/><Relationship Id="rId2" Type="http://schemas.openxmlformats.org/officeDocument/2006/relationships/slideLayout" Target="../slideLayouts/slideLayout1844.xml"/><Relationship Id="rId1" Type="http://schemas.openxmlformats.org/officeDocument/2006/relationships/slideLayout" Target="../slideLayouts/slideLayout1843.xml"/><Relationship Id="rId6" Type="http://schemas.openxmlformats.org/officeDocument/2006/relationships/slideLayout" Target="../slideLayouts/slideLayout1848.xml"/><Relationship Id="rId5" Type="http://schemas.openxmlformats.org/officeDocument/2006/relationships/slideLayout" Target="../slideLayouts/slideLayout1847.xml"/><Relationship Id="rId4" Type="http://schemas.openxmlformats.org/officeDocument/2006/relationships/slideLayout" Target="../slideLayouts/slideLayout1846.xml"/><Relationship Id="rId9" Type="http://schemas.openxmlformats.org/officeDocument/2006/relationships/image" Target="../media/image2.png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51.xml"/><Relationship Id="rId7" Type="http://schemas.openxmlformats.org/officeDocument/2006/relationships/theme" Target="../theme/theme16.xml"/><Relationship Id="rId2" Type="http://schemas.openxmlformats.org/officeDocument/2006/relationships/slideLayout" Target="../slideLayouts/slideLayout1850.xml"/><Relationship Id="rId1" Type="http://schemas.openxmlformats.org/officeDocument/2006/relationships/slideLayout" Target="../slideLayouts/slideLayout1849.xml"/><Relationship Id="rId6" Type="http://schemas.openxmlformats.org/officeDocument/2006/relationships/slideLayout" Target="../slideLayouts/slideLayout1854.xml"/><Relationship Id="rId5" Type="http://schemas.openxmlformats.org/officeDocument/2006/relationships/slideLayout" Target="../slideLayouts/slideLayout1853.xml"/><Relationship Id="rId4" Type="http://schemas.openxmlformats.org/officeDocument/2006/relationships/slideLayout" Target="../slideLayouts/slideLayout1852.xml"/><Relationship Id="rId9" Type="http://schemas.openxmlformats.org/officeDocument/2006/relationships/image" Target="../media/image2.png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57.xml"/><Relationship Id="rId7" Type="http://schemas.openxmlformats.org/officeDocument/2006/relationships/theme" Target="../theme/theme17.xml"/><Relationship Id="rId2" Type="http://schemas.openxmlformats.org/officeDocument/2006/relationships/slideLayout" Target="../slideLayouts/slideLayout1856.xml"/><Relationship Id="rId1" Type="http://schemas.openxmlformats.org/officeDocument/2006/relationships/slideLayout" Target="../slideLayouts/slideLayout1855.xml"/><Relationship Id="rId6" Type="http://schemas.openxmlformats.org/officeDocument/2006/relationships/slideLayout" Target="../slideLayouts/slideLayout1860.xml"/><Relationship Id="rId5" Type="http://schemas.openxmlformats.org/officeDocument/2006/relationships/slideLayout" Target="../slideLayouts/slideLayout1859.xml"/><Relationship Id="rId4" Type="http://schemas.openxmlformats.org/officeDocument/2006/relationships/slideLayout" Target="../slideLayouts/slideLayout1858.xml"/><Relationship Id="rId9" Type="http://schemas.openxmlformats.org/officeDocument/2006/relationships/image" Target="../media/image2.png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63.xml"/><Relationship Id="rId7" Type="http://schemas.openxmlformats.org/officeDocument/2006/relationships/theme" Target="../theme/theme18.xml"/><Relationship Id="rId2" Type="http://schemas.openxmlformats.org/officeDocument/2006/relationships/slideLayout" Target="../slideLayouts/slideLayout1862.xml"/><Relationship Id="rId1" Type="http://schemas.openxmlformats.org/officeDocument/2006/relationships/slideLayout" Target="../slideLayouts/slideLayout1861.xml"/><Relationship Id="rId6" Type="http://schemas.openxmlformats.org/officeDocument/2006/relationships/slideLayout" Target="../slideLayouts/slideLayout1866.xml"/><Relationship Id="rId5" Type="http://schemas.openxmlformats.org/officeDocument/2006/relationships/slideLayout" Target="../slideLayouts/slideLayout1865.xml"/><Relationship Id="rId4" Type="http://schemas.openxmlformats.org/officeDocument/2006/relationships/slideLayout" Target="../slideLayouts/slideLayout1864.xml"/><Relationship Id="rId9" Type="http://schemas.openxmlformats.org/officeDocument/2006/relationships/image" Target="../media/image2.png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69.xml"/><Relationship Id="rId7" Type="http://schemas.openxmlformats.org/officeDocument/2006/relationships/theme" Target="../theme/theme19.xml"/><Relationship Id="rId2" Type="http://schemas.openxmlformats.org/officeDocument/2006/relationships/slideLayout" Target="../slideLayouts/slideLayout1868.xml"/><Relationship Id="rId1" Type="http://schemas.openxmlformats.org/officeDocument/2006/relationships/slideLayout" Target="../slideLayouts/slideLayout1867.xml"/><Relationship Id="rId6" Type="http://schemas.openxmlformats.org/officeDocument/2006/relationships/slideLayout" Target="../slideLayouts/slideLayout1872.xml"/><Relationship Id="rId5" Type="http://schemas.openxmlformats.org/officeDocument/2006/relationships/slideLayout" Target="../slideLayouts/slideLayout1871.xml"/><Relationship Id="rId4" Type="http://schemas.openxmlformats.org/officeDocument/2006/relationships/slideLayout" Target="../slideLayouts/slideLayout1870.xml"/><Relationship Id="rId9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8.xml"/><Relationship Id="rId13" Type="http://schemas.openxmlformats.org/officeDocument/2006/relationships/slideLayout" Target="../slideLayouts/slideLayout213.xml"/><Relationship Id="rId18" Type="http://schemas.openxmlformats.org/officeDocument/2006/relationships/slideLayout" Target="../slideLayouts/slideLayout218.xml"/><Relationship Id="rId3" Type="http://schemas.openxmlformats.org/officeDocument/2006/relationships/slideLayout" Target="../slideLayouts/slideLayout203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207.xml"/><Relationship Id="rId12" Type="http://schemas.openxmlformats.org/officeDocument/2006/relationships/slideLayout" Target="../slideLayouts/slideLayout212.xml"/><Relationship Id="rId17" Type="http://schemas.openxmlformats.org/officeDocument/2006/relationships/slideLayout" Target="../slideLayouts/slideLayout217.xml"/><Relationship Id="rId2" Type="http://schemas.openxmlformats.org/officeDocument/2006/relationships/slideLayout" Target="../slideLayouts/slideLayout202.xml"/><Relationship Id="rId16" Type="http://schemas.openxmlformats.org/officeDocument/2006/relationships/slideLayout" Target="../slideLayouts/slideLayout216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201.xml"/><Relationship Id="rId6" Type="http://schemas.openxmlformats.org/officeDocument/2006/relationships/slideLayout" Target="../slideLayouts/slideLayout206.xml"/><Relationship Id="rId11" Type="http://schemas.openxmlformats.org/officeDocument/2006/relationships/slideLayout" Target="../slideLayouts/slideLayout211.xml"/><Relationship Id="rId5" Type="http://schemas.openxmlformats.org/officeDocument/2006/relationships/slideLayout" Target="../slideLayouts/slideLayout205.xml"/><Relationship Id="rId15" Type="http://schemas.openxmlformats.org/officeDocument/2006/relationships/slideLayout" Target="../slideLayouts/slideLayout215.xml"/><Relationship Id="rId10" Type="http://schemas.openxmlformats.org/officeDocument/2006/relationships/slideLayout" Target="../slideLayouts/slideLayout210.xml"/><Relationship Id="rId19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204.xml"/><Relationship Id="rId9" Type="http://schemas.openxmlformats.org/officeDocument/2006/relationships/slideLayout" Target="../slideLayouts/slideLayout209.xml"/><Relationship Id="rId14" Type="http://schemas.openxmlformats.org/officeDocument/2006/relationships/slideLayout" Target="../slideLayouts/slideLayout214.xml"/><Relationship Id="rId22" Type="http://schemas.openxmlformats.org/officeDocument/2006/relationships/image" Target="../media/image1.jpeg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75.xml"/><Relationship Id="rId7" Type="http://schemas.openxmlformats.org/officeDocument/2006/relationships/theme" Target="../theme/theme20.xml"/><Relationship Id="rId2" Type="http://schemas.openxmlformats.org/officeDocument/2006/relationships/slideLayout" Target="../slideLayouts/slideLayout1874.xml"/><Relationship Id="rId1" Type="http://schemas.openxmlformats.org/officeDocument/2006/relationships/slideLayout" Target="../slideLayouts/slideLayout1873.xml"/><Relationship Id="rId6" Type="http://schemas.openxmlformats.org/officeDocument/2006/relationships/slideLayout" Target="../slideLayouts/slideLayout1878.xml"/><Relationship Id="rId5" Type="http://schemas.openxmlformats.org/officeDocument/2006/relationships/slideLayout" Target="../slideLayouts/slideLayout1877.xml"/><Relationship Id="rId4" Type="http://schemas.openxmlformats.org/officeDocument/2006/relationships/slideLayout" Target="../slideLayouts/slideLayout1876.xml"/><Relationship Id="rId9" Type="http://schemas.openxmlformats.org/officeDocument/2006/relationships/image" Target="../media/image2.png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81.xml"/><Relationship Id="rId7" Type="http://schemas.openxmlformats.org/officeDocument/2006/relationships/theme" Target="../theme/theme21.xml"/><Relationship Id="rId2" Type="http://schemas.openxmlformats.org/officeDocument/2006/relationships/slideLayout" Target="../slideLayouts/slideLayout1880.xml"/><Relationship Id="rId1" Type="http://schemas.openxmlformats.org/officeDocument/2006/relationships/slideLayout" Target="../slideLayouts/slideLayout1879.xml"/><Relationship Id="rId6" Type="http://schemas.openxmlformats.org/officeDocument/2006/relationships/slideLayout" Target="../slideLayouts/slideLayout1884.xml"/><Relationship Id="rId5" Type="http://schemas.openxmlformats.org/officeDocument/2006/relationships/slideLayout" Target="../slideLayouts/slideLayout1883.xml"/><Relationship Id="rId4" Type="http://schemas.openxmlformats.org/officeDocument/2006/relationships/slideLayout" Target="../slideLayouts/slideLayout1882.xml"/><Relationship Id="rId9" Type="http://schemas.openxmlformats.org/officeDocument/2006/relationships/image" Target="../media/image2.png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87.xml"/><Relationship Id="rId7" Type="http://schemas.openxmlformats.org/officeDocument/2006/relationships/theme" Target="../theme/theme22.xml"/><Relationship Id="rId2" Type="http://schemas.openxmlformats.org/officeDocument/2006/relationships/slideLayout" Target="../slideLayouts/slideLayout1886.xml"/><Relationship Id="rId1" Type="http://schemas.openxmlformats.org/officeDocument/2006/relationships/slideLayout" Target="../slideLayouts/slideLayout1885.xml"/><Relationship Id="rId6" Type="http://schemas.openxmlformats.org/officeDocument/2006/relationships/slideLayout" Target="../slideLayouts/slideLayout1890.xml"/><Relationship Id="rId5" Type="http://schemas.openxmlformats.org/officeDocument/2006/relationships/slideLayout" Target="../slideLayouts/slideLayout1889.xml"/><Relationship Id="rId4" Type="http://schemas.openxmlformats.org/officeDocument/2006/relationships/slideLayout" Target="../slideLayouts/slideLayout1888.xml"/><Relationship Id="rId9" Type="http://schemas.openxmlformats.org/officeDocument/2006/relationships/image" Target="../media/image2.png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theme" Target="../theme/theme23.xml"/><Relationship Id="rId3" Type="http://schemas.openxmlformats.org/officeDocument/2006/relationships/slideLayout" Target="../slideLayouts/slideLayout1893.xml"/><Relationship Id="rId7" Type="http://schemas.openxmlformats.org/officeDocument/2006/relationships/slideLayout" Target="../slideLayouts/slideLayout1897.xml"/><Relationship Id="rId2" Type="http://schemas.openxmlformats.org/officeDocument/2006/relationships/slideLayout" Target="../slideLayouts/slideLayout1892.xml"/><Relationship Id="rId1" Type="http://schemas.openxmlformats.org/officeDocument/2006/relationships/slideLayout" Target="../slideLayouts/slideLayout1891.xml"/><Relationship Id="rId6" Type="http://schemas.openxmlformats.org/officeDocument/2006/relationships/slideLayout" Target="../slideLayouts/slideLayout1896.xml"/><Relationship Id="rId5" Type="http://schemas.openxmlformats.org/officeDocument/2006/relationships/slideLayout" Target="../slideLayouts/slideLayout189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1894.xml"/><Relationship Id="rId9" Type="http://schemas.openxmlformats.org/officeDocument/2006/relationships/image" Target="../media/image1.jpeg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900.xml"/><Relationship Id="rId7" Type="http://schemas.openxmlformats.org/officeDocument/2006/relationships/theme" Target="../theme/theme24.xml"/><Relationship Id="rId2" Type="http://schemas.openxmlformats.org/officeDocument/2006/relationships/slideLayout" Target="../slideLayouts/slideLayout1899.xml"/><Relationship Id="rId1" Type="http://schemas.openxmlformats.org/officeDocument/2006/relationships/slideLayout" Target="../slideLayouts/slideLayout1898.xml"/><Relationship Id="rId6" Type="http://schemas.openxmlformats.org/officeDocument/2006/relationships/slideLayout" Target="../slideLayouts/slideLayout1903.xml"/><Relationship Id="rId5" Type="http://schemas.openxmlformats.org/officeDocument/2006/relationships/slideLayout" Target="../slideLayouts/slideLayout1902.xml"/><Relationship Id="rId4" Type="http://schemas.openxmlformats.org/officeDocument/2006/relationships/slideLayout" Target="../slideLayouts/slideLayout1901.xml"/><Relationship Id="rId9" Type="http://schemas.openxmlformats.org/officeDocument/2006/relationships/image" Target="../media/image2.png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906.xml"/><Relationship Id="rId7" Type="http://schemas.openxmlformats.org/officeDocument/2006/relationships/theme" Target="../theme/theme25.xml"/><Relationship Id="rId2" Type="http://schemas.openxmlformats.org/officeDocument/2006/relationships/slideLayout" Target="../slideLayouts/slideLayout1905.xml"/><Relationship Id="rId1" Type="http://schemas.openxmlformats.org/officeDocument/2006/relationships/slideLayout" Target="../slideLayouts/slideLayout1904.xml"/><Relationship Id="rId6" Type="http://schemas.openxmlformats.org/officeDocument/2006/relationships/slideLayout" Target="../slideLayouts/slideLayout1909.xml"/><Relationship Id="rId5" Type="http://schemas.openxmlformats.org/officeDocument/2006/relationships/slideLayout" Target="../slideLayouts/slideLayout1908.xml"/><Relationship Id="rId4" Type="http://schemas.openxmlformats.org/officeDocument/2006/relationships/slideLayout" Target="../slideLayouts/slideLayout1907.xml"/><Relationship Id="rId9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7.xml"/><Relationship Id="rId13" Type="http://schemas.openxmlformats.org/officeDocument/2006/relationships/slideLayout" Target="../slideLayouts/slideLayout232.xml"/><Relationship Id="rId18" Type="http://schemas.openxmlformats.org/officeDocument/2006/relationships/slideLayout" Target="../slideLayouts/slideLayout237.xml"/><Relationship Id="rId3" Type="http://schemas.openxmlformats.org/officeDocument/2006/relationships/slideLayout" Target="../slideLayouts/slideLayout222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226.xml"/><Relationship Id="rId12" Type="http://schemas.openxmlformats.org/officeDocument/2006/relationships/slideLayout" Target="../slideLayouts/slideLayout231.xml"/><Relationship Id="rId17" Type="http://schemas.openxmlformats.org/officeDocument/2006/relationships/slideLayout" Target="../slideLayouts/slideLayout236.xml"/><Relationship Id="rId2" Type="http://schemas.openxmlformats.org/officeDocument/2006/relationships/slideLayout" Target="../slideLayouts/slideLayout221.xml"/><Relationship Id="rId16" Type="http://schemas.openxmlformats.org/officeDocument/2006/relationships/slideLayout" Target="../slideLayouts/slideLayout235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220.xml"/><Relationship Id="rId6" Type="http://schemas.openxmlformats.org/officeDocument/2006/relationships/slideLayout" Target="../slideLayouts/slideLayout225.xml"/><Relationship Id="rId11" Type="http://schemas.openxmlformats.org/officeDocument/2006/relationships/slideLayout" Target="../slideLayouts/slideLayout230.xml"/><Relationship Id="rId5" Type="http://schemas.openxmlformats.org/officeDocument/2006/relationships/slideLayout" Target="../slideLayouts/slideLayout224.xml"/><Relationship Id="rId15" Type="http://schemas.openxmlformats.org/officeDocument/2006/relationships/slideLayout" Target="../slideLayouts/slideLayout234.xml"/><Relationship Id="rId10" Type="http://schemas.openxmlformats.org/officeDocument/2006/relationships/slideLayout" Target="../slideLayouts/slideLayout229.xml"/><Relationship Id="rId19" Type="http://schemas.openxmlformats.org/officeDocument/2006/relationships/slideLayout" Target="../slideLayouts/slideLayout238.xml"/><Relationship Id="rId4" Type="http://schemas.openxmlformats.org/officeDocument/2006/relationships/slideLayout" Target="../slideLayouts/slideLayout223.xml"/><Relationship Id="rId9" Type="http://schemas.openxmlformats.org/officeDocument/2006/relationships/slideLayout" Target="../slideLayouts/slideLayout228.xml"/><Relationship Id="rId14" Type="http://schemas.openxmlformats.org/officeDocument/2006/relationships/slideLayout" Target="../slideLayouts/slideLayout233.xml"/><Relationship Id="rId22" Type="http://schemas.openxmlformats.org/officeDocument/2006/relationships/image" Target="../media/image1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slideLayout" Target="../slideLayouts/slideLayout241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240.xml"/><Relationship Id="rId1" Type="http://schemas.openxmlformats.org/officeDocument/2006/relationships/slideLayout" Target="../slideLayouts/slideLayout239.xml"/><Relationship Id="rId6" Type="http://schemas.openxmlformats.org/officeDocument/2006/relationships/slideLayout" Target="../slideLayouts/slideLayout244.xml"/><Relationship Id="rId5" Type="http://schemas.openxmlformats.org/officeDocument/2006/relationships/slideLayout" Target="../slideLayouts/slideLayout243.xml"/><Relationship Id="rId4" Type="http://schemas.openxmlformats.org/officeDocument/2006/relationships/slideLayout" Target="../slideLayouts/slideLayout242.xml"/><Relationship Id="rId9" Type="http://schemas.openxmlformats.org/officeDocument/2006/relationships/image" Target="../media/image1.jpe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slideLayout" Target="../slideLayouts/slideLayout247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246.xml"/><Relationship Id="rId1" Type="http://schemas.openxmlformats.org/officeDocument/2006/relationships/slideLayout" Target="../slideLayouts/slideLayout245.xml"/><Relationship Id="rId6" Type="http://schemas.openxmlformats.org/officeDocument/2006/relationships/slideLayout" Target="../slideLayouts/slideLayout250.xml"/><Relationship Id="rId5" Type="http://schemas.openxmlformats.org/officeDocument/2006/relationships/slideLayout" Target="../slideLayouts/slideLayout249.xml"/><Relationship Id="rId4" Type="http://schemas.openxmlformats.org/officeDocument/2006/relationships/slideLayout" Target="../slideLayouts/slideLayout248.xml"/><Relationship Id="rId9" Type="http://schemas.openxmlformats.org/officeDocument/2006/relationships/image" Target="../media/image1.jpeg"/></Relationships>
</file>

<file path=ppt/slideMasters/_rels/slideMaster6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67.xml"/><Relationship Id="rId21" Type="http://schemas.openxmlformats.org/officeDocument/2006/relationships/slideLayout" Target="../slideLayouts/slideLayout271.xml"/><Relationship Id="rId42" Type="http://schemas.openxmlformats.org/officeDocument/2006/relationships/slideLayout" Target="../slideLayouts/slideLayout292.xml"/><Relationship Id="rId63" Type="http://schemas.openxmlformats.org/officeDocument/2006/relationships/slideLayout" Target="../slideLayouts/slideLayout313.xml"/><Relationship Id="rId84" Type="http://schemas.openxmlformats.org/officeDocument/2006/relationships/slideLayout" Target="../slideLayouts/slideLayout334.xml"/><Relationship Id="rId138" Type="http://schemas.openxmlformats.org/officeDocument/2006/relationships/slideLayout" Target="../slideLayouts/slideLayout388.xml"/><Relationship Id="rId159" Type="http://schemas.openxmlformats.org/officeDocument/2006/relationships/slideLayout" Target="../slideLayouts/slideLayout409.xml"/><Relationship Id="rId170" Type="http://schemas.openxmlformats.org/officeDocument/2006/relationships/slideLayout" Target="../slideLayouts/slideLayout420.xml"/><Relationship Id="rId191" Type="http://schemas.openxmlformats.org/officeDocument/2006/relationships/slideLayout" Target="../slideLayouts/slideLayout441.xml"/><Relationship Id="rId107" Type="http://schemas.openxmlformats.org/officeDocument/2006/relationships/slideLayout" Target="../slideLayouts/slideLayout357.xml"/><Relationship Id="rId11" Type="http://schemas.openxmlformats.org/officeDocument/2006/relationships/slideLayout" Target="../slideLayouts/slideLayout261.xml"/><Relationship Id="rId32" Type="http://schemas.openxmlformats.org/officeDocument/2006/relationships/slideLayout" Target="../slideLayouts/slideLayout282.xml"/><Relationship Id="rId53" Type="http://schemas.openxmlformats.org/officeDocument/2006/relationships/slideLayout" Target="../slideLayouts/slideLayout303.xml"/><Relationship Id="rId74" Type="http://schemas.openxmlformats.org/officeDocument/2006/relationships/slideLayout" Target="../slideLayouts/slideLayout324.xml"/><Relationship Id="rId128" Type="http://schemas.openxmlformats.org/officeDocument/2006/relationships/slideLayout" Target="../slideLayouts/slideLayout378.xml"/><Relationship Id="rId149" Type="http://schemas.openxmlformats.org/officeDocument/2006/relationships/slideLayout" Target="../slideLayouts/slideLayout399.xml"/><Relationship Id="rId5" Type="http://schemas.openxmlformats.org/officeDocument/2006/relationships/slideLayout" Target="../slideLayouts/slideLayout255.xml"/><Relationship Id="rId95" Type="http://schemas.openxmlformats.org/officeDocument/2006/relationships/slideLayout" Target="../slideLayouts/slideLayout345.xml"/><Relationship Id="rId160" Type="http://schemas.openxmlformats.org/officeDocument/2006/relationships/slideLayout" Target="../slideLayouts/slideLayout410.xml"/><Relationship Id="rId181" Type="http://schemas.openxmlformats.org/officeDocument/2006/relationships/slideLayout" Target="../slideLayouts/slideLayout431.xml"/><Relationship Id="rId22" Type="http://schemas.openxmlformats.org/officeDocument/2006/relationships/slideLayout" Target="../slideLayouts/slideLayout272.xml"/><Relationship Id="rId43" Type="http://schemas.openxmlformats.org/officeDocument/2006/relationships/slideLayout" Target="../slideLayouts/slideLayout293.xml"/><Relationship Id="rId64" Type="http://schemas.openxmlformats.org/officeDocument/2006/relationships/slideLayout" Target="../slideLayouts/slideLayout314.xml"/><Relationship Id="rId118" Type="http://schemas.openxmlformats.org/officeDocument/2006/relationships/slideLayout" Target="../slideLayouts/slideLayout368.xml"/><Relationship Id="rId139" Type="http://schemas.openxmlformats.org/officeDocument/2006/relationships/slideLayout" Target="../slideLayouts/slideLayout389.xml"/><Relationship Id="rId85" Type="http://schemas.openxmlformats.org/officeDocument/2006/relationships/slideLayout" Target="../slideLayouts/slideLayout335.xml"/><Relationship Id="rId150" Type="http://schemas.openxmlformats.org/officeDocument/2006/relationships/slideLayout" Target="../slideLayouts/slideLayout400.xml"/><Relationship Id="rId171" Type="http://schemas.openxmlformats.org/officeDocument/2006/relationships/slideLayout" Target="../slideLayouts/slideLayout421.xml"/><Relationship Id="rId192" Type="http://schemas.openxmlformats.org/officeDocument/2006/relationships/slideLayout" Target="../slideLayouts/slideLayout442.xml"/><Relationship Id="rId12" Type="http://schemas.openxmlformats.org/officeDocument/2006/relationships/slideLayout" Target="../slideLayouts/slideLayout262.xml"/><Relationship Id="rId33" Type="http://schemas.openxmlformats.org/officeDocument/2006/relationships/slideLayout" Target="../slideLayouts/slideLayout283.xml"/><Relationship Id="rId108" Type="http://schemas.openxmlformats.org/officeDocument/2006/relationships/slideLayout" Target="../slideLayouts/slideLayout358.xml"/><Relationship Id="rId129" Type="http://schemas.openxmlformats.org/officeDocument/2006/relationships/slideLayout" Target="../slideLayouts/slideLayout379.xml"/><Relationship Id="rId54" Type="http://schemas.openxmlformats.org/officeDocument/2006/relationships/slideLayout" Target="../slideLayouts/slideLayout304.xml"/><Relationship Id="rId75" Type="http://schemas.openxmlformats.org/officeDocument/2006/relationships/slideLayout" Target="../slideLayouts/slideLayout325.xml"/><Relationship Id="rId96" Type="http://schemas.openxmlformats.org/officeDocument/2006/relationships/slideLayout" Target="../slideLayouts/slideLayout346.xml"/><Relationship Id="rId140" Type="http://schemas.openxmlformats.org/officeDocument/2006/relationships/slideLayout" Target="../slideLayouts/slideLayout390.xml"/><Relationship Id="rId161" Type="http://schemas.openxmlformats.org/officeDocument/2006/relationships/slideLayout" Target="../slideLayouts/slideLayout411.xml"/><Relationship Id="rId182" Type="http://schemas.openxmlformats.org/officeDocument/2006/relationships/slideLayout" Target="../slideLayouts/slideLayout432.xml"/><Relationship Id="rId6" Type="http://schemas.openxmlformats.org/officeDocument/2006/relationships/slideLayout" Target="../slideLayouts/slideLayout256.xml"/><Relationship Id="rId23" Type="http://schemas.openxmlformats.org/officeDocument/2006/relationships/slideLayout" Target="../slideLayouts/slideLayout273.xml"/><Relationship Id="rId119" Type="http://schemas.openxmlformats.org/officeDocument/2006/relationships/slideLayout" Target="../slideLayouts/slideLayout369.xml"/><Relationship Id="rId44" Type="http://schemas.openxmlformats.org/officeDocument/2006/relationships/slideLayout" Target="../slideLayouts/slideLayout294.xml"/><Relationship Id="rId65" Type="http://schemas.openxmlformats.org/officeDocument/2006/relationships/slideLayout" Target="../slideLayouts/slideLayout315.xml"/><Relationship Id="rId86" Type="http://schemas.openxmlformats.org/officeDocument/2006/relationships/slideLayout" Target="../slideLayouts/slideLayout336.xml"/><Relationship Id="rId130" Type="http://schemas.openxmlformats.org/officeDocument/2006/relationships/slideLayout" Target="../slideLayouts/slideLayout380.xml"/><Relationship Id="rId151" Type="http://schemas.openxmlformats.org/officeDocument/2006/relationships/slideLayout" Target="../slideLayouts/slideLayout401.xml"/><Relationship Id="rId172" Type="http://schemas.openxmlformats.org/officeDocument/2006/relationships/slideLayout" Target="../slideLayouts/slideLayout422.xml"/><Relationship Id="rId193" Type="http://schemas.openxmlformats.org/officeDocument/2006/relationships/slideLayout" Target="../slideLayouts/slideLayout443.xml"/><Relationship Id="rId13" Type="http://schemas.openxmlformats.org/officeDocument/2006/relationships/slideLayout" Target="../slideLayouts/slideLayout263.xml"/><Relationship Id="rId109" Type="http://schemas.openxmlformats.org/officeDocument/2006/relationships/slideLayout" Target="../slideLayouts/slideLayout359.xml"/><Relationship Id="rId34" Type="http://schemas.openxmlformats.org/officeDocument/2006/relationships/slideLayout" Target="../slideLayouts/slideLayout284.xml"/><Relationship Id="rId55" Type="http://schemas.openxmlformats.org/officeDocument/2006/relationships/slideLayout" Target="../slideLayouts/slideLayout305.xml"/><Relationship Id="rId76" Type="http://schemas.openxmlformats.org/officeDocument/2006/relationships/slideLayout" Target="../slideLayouts/slideLayout326.xml"/><Relationship Id="rId97" Type="http://schemas.openxmlformats.org/officeDocument/2006/relationships/slideLayout" Target="../slideLayouts/slideLayout347.xml"/><Relationship Id="rId120" Type="http://schemas.openxmlformats.org/officeDocument/2006/relationships/slideLayout" Target="../slideLayouts/slideLayout370.xml"/><Relationship Id="rId141" Type="http://schemas.openxmlformats.org/officeDocument/2006/relationships/slideLayout" Target="../slideLayouts/slideLayout391.xml"/><Relationship Id="rId7" Type="http://schemas.openxmlformats.org/officeDocument/2006/relationships/slideLayout" Target="../slideLayouts/slideLayout257.xml"/><Relationship Id="rId162" Type="http://schemas.openxmlformats.org/officeDocument/2006/relationships/slideLayout" Target="../slideLayouts/slideLayout412.xml"/><Relationship Id="rId183" Type="http://schemas.openxmlformats.org/officeDocument/2006/relationships/slideLayout" Target="../slideLayouts/slideLayout433.xml"/><Relationship Id="rId2" Type="http://schemas.openxmlformats.org/officeDocument/2006/relationships/slideLayout" Target="../slideLayouts/slideLayout252.xml"/><Relationship Id="rId29" Type="http://schemas.openxmlformats.org/officeDocument/2006/relationships/slideLayout" Target="../slideLayouts/slideLayout279.xml"/><Relationship Id="rId24" Type="http://schemas.openxmlformats.org/officeDocument/2006/relationships/slideLayout" Target="../slideLayouts/slideLayout274.xml"/><Relationship Id="rId40" Type="http://schemas.openxmlformats.org/officeDocument/2006/relationships/slideLayout" Target="../slideLayouts/slideLayout290.xml"/><Relationship Id="rId45" Type="http://schemas.openxmlformats.org/officeDocument/2006/relationships/slideLayout" Target="../slideLayouts/slideLayout295.xml"/><Relationship Id="rId66" Type="http://schemas.openxmlformats.org/officeDocument/2006/relationships/slideLayout" Target="../slideLayouts/slideLayout316.xml"/><Relationship Id="rId87" Type="http://schemas.openxmlformats.org/officeDocument/2006/relationships/slideLayout" Target="../slideLayouts/slideLayout337.xml"/><Relationship Id="rId110" Type="http://schemas.openxmlformats.org/officeDocument/2006/relationships/slideLayout" Target="../slideLayouts/slideLayout360.xml"/><Relationship Id="rId115" Type="http://schemas.openxmlformats.org/officeDocument/2006/relationships/slideLayout" Target="../slideLayouts/slideLayout365.xml"/><Relationship Id="rId131" Type="http://schemas.openxmlformats.org/officeDocument/2006/relationships/slideLayout" Target="../slideLayouts/slideLayout381.xml"/><Relationship Id="rId136" Type="http://schemas.openxmlformats.org/officeDocument/2006/relationships/slideLayout" Target="../slideLayouts/slideLayout386.xml"/><Relationship Id="rId157" Type="http://schemas.openxmlformats.org/officeDocument/2006/relationships/slideLayout" Target="../slideLayouts/slideLayout407.xml"/><Relationship Id="rId178" Type="http://schemas.openxmlformats.org/officeDocument/2006/relationships/slideLayout" Target="../slideLayouts/slideLayout428.xml"/><Relationship Id="rId61" Type="http://schemas.openxmlformats.org/officeDocument/2006/relationships/slideLayout" Target="../slideLayouts/slideLayout311.xml"/><Relationship Id="rId82" Type="http://schemas.openxmlformats.org/officeDocument/2006/relationships/slideLayout" Target="../slideLayouts/slideLayout332.xml"/><Relationship Id="rId152" Type="http://schemas.openxmlformats.org/officeDocument/2006/relationships/slideLayout" Target="../slideLayouts/slideLayout402.xml"/><Relationship Id="rId173" Type="http://schemas.openxmlformats.org/officeDocument/2006/relationships/slideLayout" Target="../slideLayouts/slideLayout423.xml"/><Relationship Id="rId194" Type="http://schemas.openxmlformats.org/officeDocument/2006/relationships/slideLayout" Target="../slideLayouts/slideLayout444.xml"/><Relationship Id="rId199" Type="http://schemas.openxmlformats.org/officeDocument/2006/relationships/slideLayout" Target="../slideLayouts/slideLayout449.xml"/><Relationship Id="rId19" Type="http://schemas.openxmlformats.org/officeDocument/2006/relationships/slideLayout" Target="../slideLayouts/slideLayout269.xml"/><Relationship Id="rId14" Type="http://schemas.openxmlformats.org/officeDocument/2006/relationships/slideLayout" Target="../slideLayouts/slideLayout264.xml"/><Relationship Id="rId30" Type="http://schemas.openxmlformats.org/officeDocument/2006/relationships/slideLayout" Target="../slideLayouts/slideLayout280.xml"/><Relationship Id="rId35" Type="http://schemas.openxmlformats.org/officeDocument/2006/relationships/slideLayout" Target="../slideLayouts/slideLayout285.xml"/><Relationship Id="rId56" Type="http://schemas.openxmlformats.org/officeDocument/2006/relationships/slideLayout" Target="../slideLayouts/slideLayout306.xml"/><Relationship Id="rId77" Type="http://schemas.openxmlformats.org/officeDocument/2006/relationships/slideLayout" Target="../slideLayouts/slideLayout327.xml"/><Relationship Id="rId100" Type="http://schemas.openxmlformats.org/officeDocument/2006/relationships/slideLayout" Target="../slideLayouts/slideLayout350.xml"/><Relationship Id="rId105" Type="http://schemas.openxmlformats.org/officeDocument/2006/relationships/slideLayout" Target="../slideLayouts/slideLayout355.xml"/><Relationship Id="rId126" Type="http://schemas.openxmlformats.org/officeDocument/2006/relationships/slideLayout" Target="../slideLayouts/slideLayout376.xml"/><Relationship Id="rId147" Type="http://schemas.openxmlformats.org/officeDocument/2006/relationships/slideLayout" Target="../slideLayouts/slideLayout397.xml"/><Relationship Id="rId168" Type="http://schemas.openxmlformats.org/officeDocument/2006/relationships/slideLayout" Target="../slideLayouts/slideLayout418.xml"/><Relationship Id="rId8" Type="http://schemas.openxmlformats.org/officeDocument/2006/relationships/slideLayout" Target="../slideLayouts/slideLayout258.xml"/><Relationship Id="rId51" Type="http://schemas.openxmlformats.org/officeDocument/2006/relationships/slideLayout" Target="../slideLayouts/slideLayout301.xml"/><Relationship Id="rId72" Type="http://schemas.openxmlformats.org/officeDocument/2006/relationships/slideLayout" Target="../slideLayouts/slideLayout322.xml"/><Relationship Id="rId93" Type="http://schemas.openxmlformats.org/officeDocument/2006/relationships/slideLayout" Target="../slideLayouts/slideLayout343.xml"/><Relationship Id="rId98" Type="http://schemas.openxmlformats.org/officeDocument/2006/relationships/slideLayout" Target="../slideLayouts/slideLayout348.xml"/><Relationship Id="rId121" Type="http://schemas.openxmlformats.org/officeDocument/2006/relationships/slideLayout" Target="../slideLayouts/slideLayout371.xml"/><Relationship Id="rId142" Type="http://schemas.openxmlformats.org/officeDocument/2006/relationships/slideLayout" Target="../slideLayouts/slideLayout392.xml"/><Relationship Id="rId163" Type="http://schemas.openxmlformats.org/officeDocument/2006/relationships/slideLayout" Target="../slideLayouts/slideLayout413.xml"/><Relationship Id="rId184" Type="http://schemas.openxmlformats.org/officeDocument/2006/relationships/slideLayout" Target="../slideLayouts/slideLayout434.xml"/><Relationship Id="rId189" Type="http://schemas.openxmlformats.org/officeDocument/2006/relationships/slideLayout" Target="../slideLayouts/slideLayout439.xml"/><Relationship Id="rId3" Type="http://schemas.openxmlformats.org/officeDocument/2006/relationships/slideLayout" Target="../slideLayouts/slideLayout253.xml"/><Relationship Id="rId25" Type="http://schemas.openxmlformats.org/officeDocument/2006/relationships/slideLayout" Target="../slideLayouts/slideLayout275.xml"/><Relationship Id="rId46" Type="http://schemas.openxmlformats.org/officeDocument/2006/relationships/slideLayout" Target="../slideLayouts/slideLayout296.xml"/><Relationship Id="rId67" Type="http://schemas.openxmlformats.org/officeDocument/2006/relationships/slideLayout" Target="../slideLayouts/slideLayout317.xml"/><Relationship Id="rId116" Type="http://schemas.openxmlformats.org/officeDocument/2006/relationships/slideLayout" Target="../slideLayouts/slideLayout366.xml"/><Relationship Id="rId137" Type="http://schemas.openxmlformats.org/officeDocument/2006/relationships/slideLayout" Target="../slideLayouts/slideLayout387.xml"/><Relationship Id="rId158" Type="http://schemas.openxmlformats.org/officeDocument/2006/relationships/slideLayout" Target="../slideLayouts/slideLayout408.xml"/><Relationship Id="rId20" Type="http://schemas.openxmlformats.org/officeDocument/2006/relationships/slideLayout" Target="../slideLayouts/slideLayout270.xml"/><Relationship Id="rId41" Type="http://schemas.openxmlformats.org/officeDocument/2006/relationships/slideLayout" Target="../slideLayouts/slideLayout291.xml"/><Relationship Id="rId62" Type="http://schemas.openxmlformats.org/officeDocument/2006/relationships/slideLayout" Target="../slideLayouts/slideLayout312.xml"/><Relationship Id="rId83" Type="http://schemas.openxmlformats.org/officeDocument/2006/relationships/slideLayout" Target="../slideLayouts/slideLayout333.xml"/><Relationship Id="rId88" Type="http://schemas.openxmlformats.org/officeDocument/2006/relationships/slideLayout" Target="../slideLayouts/slideLayout338.xml"/><Relationship Id="rId111" Type="http://schemas.openxmlformats.org/officeDocument/2006/relationships/slideLayout" Target="../slideLayouts/slideLayout361.xml"/><Relationship Id="rId132" Type="http://schemas.openxmlformats.org/officeDocument/2006/relationships/slideLayout" Target="../slideLayouts/slideLayout382.xml"/><Relationship Id="rId153" Type="http://schemas.openxmlformats.org/officeDocument/2006/relationships/slideLayout" Target="../slideLayouts/slideLayout403.xml"/><Relationship Id="rId174" Type="http://schemas.openxmlformats.org/officeDocument/2006/relationships/slideLayout" Target="../slideLayouts/slideLayout424.xml"/><Relationship Id="rId179" Type="http://schemas.openxmlformats.org/officeDocument/2006/relationships/slideLayout" Target="../slideLayouts/slideLayout429.xml"/><Relationship Id="rId195" Type="http://schemas.openxmlformats.org/officeDocument/2006/relationships/slideLayout" Target="../slideLayouts/slideLayout445.xml"/><Relationship Id="rId190" Type="http://schemas.openxmlformats.org/officeDocument/2006/relationships/slideLayout" Target="../slideLayouts/slideLayout440.xml"/><Relationship Id="rId15" Type="http://schemas.openxmlformats.org/officeDocument/2006/relationships/slideLayout" Target="../slideLayouts/slideLayout265.xml"/><Relationship Id="rId36" Type="http://schemas.openxmlformats.org/officeDocument/2006/relationships/slideLayout" Target="../slideLayouts/slideLayout286.xml"/><Relationship Id="rId57" Type="http://schemas.openxmlformats.org/officeDocument/2006/relationships/slideLayout" Target="../slideLayouts/slideLayout307.xml"/><Relationship Id="rId106" Type="http://schemas.openxmlformats.org/officeDocument/2006/relationships/slideLayout" Target="../slideLayouts/slideLayout356.xml"/><Relationship Id="rId127" Type="http://schemas.openxmlformats.org/officeDocument/2006/relationships/slideLayout" Target="../slideLayouts/slideLayout377.xml"/><Relationship Id="rId10" Type="http://schemas.openxmlformats.org/officeDocument/2006/relationships/slideLayout" Target="../slideLayouts/slideLayout260.xml"/><Relationship Id="rId31" Type="http://schemas.openxmlformats.org/officeDocument/2006/relationships/slideLayout" Target="../slideLayouts/slideLayout281.xml"/><Relationship Id="rId52" Type="http://schemas.openxmlformats.org/officeDocument/2006/relationships/slideLayout" Target="../slideLayouts/slideLayout302.xml"/><Relationship Id="rId73" Type="http://schemas.openxmlformats.org/officeDocument/2006/relationships/slideLayout" Target="../slideLayouts/slideLayout323.xml"/><Relationship Id="rId78" Type="http://schemas.openxmlformats.org/officeDocument/2006/relationships/slideLayout" Target="../slideLayouts/slideLayout328.xml"/><Relationship Id="rId94" Type="http://schemas.openxmlformats.org/officeDocument/2006/relationships/slideLayout" Target="../slideLayouts/slideLayout344.xml"/><Relationship Id="rId99" Type="http://schemas.openxmlformats.org/officeDocument/2006/relationships/slideLayout" Target="../slideLayouts/slideLayout349.xml"/><Relationship Id="rId101" Type="http://schemas.openxmlformats.org/officeDocument/2006/relationships/slideLayout" Target="../slideLayouts/slideLayout351.xml"/><Relationship Id="rId122" Type="http://schemas.openxmlformats.org/officeDocument/2006/relationships/slideLayout" Target="../slideLayouts/slideLayout372.xml"/><Relationship Id="rId143" Type="http://schemas.openxmlformats.org/officeDocument/2006/relationships/slideLayout" Target="../slideLayouts/slideLayout393.xml"/><Relationship Id="rId148" Type="http://schemas.openxmlformats.org/officeDocument/2006/relationships/slideLayout" Target="../slideLayouts/slideLayout398.xml"/><Relationship Id="rId164" Type="http://schemas.openxmlformats.org/officeDocument/2006/relationships/slideLayout" Target="../slideLayouts/slideLayout414.xml"/><Relationship Id="rId169" Type="http://schemas.openxmlformats.org/officeDocument/2006/relationships/slideLayout" Target="../slideLayouts/slideLayout419.xml"/><Relationship Id="rId185" Type="http://schemas.openxmlformats.org/officeDocument/2006/relationships/slideLayout" Target="../slideLayouts/slideLayout435.xml"/><Relationship Id="rId4" Type="http://schemas.openxmlformats.org/officeDocument/2006/relationships/slideLayout" Target="../slideLayouts/slideLayout254.xml"/><Relationship Id="rId9" Type="http://schemas.openxmlformats.org/officeDocument/2006/relationships/slideLayout" Target="../slideLayouts/slideLayout259.xml"/><Relationship Id="rId180" Type="http://schemas.openxmlformats.org/officeDocument/2006/relationships/slideLayout" Target="../slideLayouts/slideLayout430.xml"/><Relationship Id="rId26" Type="http://schemas.openxmlformats.org/officeDocument/2006/relationships/slideLayout" Target="../slideLayouts/slideLayout276.xml"/><Relationship Id="rId47" Type="http://schemas.openxmlformats.org/officeDocument/2006/relationships/slideLayout" Target="../slideLayouts/slideLayout297.xml"/><Relationship Id="rId68" Type="http://schemas.openxmlformats.org/officeDocument/2006/relationships/slideLayout" Target="../slideLayouts/slideLayout318.xml"/><Relationship Id="rId89" Type="http://schemas.openxmlformats.org/officeDocument/2006/relationships/slideLayout" Target="../slideLayouts/slideLayout339.xml"/><Relationship Id="rId112" Type="http://schemas.openxmlformats.org/officeDocument/2006/relationships/slideLayout" Target="../slideLayouts/slideLayout362.xml"/><Relationship Id="rId133" Type="http://schemas.openxmlformats.org/officeDocument/2006/relationships/slideLayout" Target="../slideLayouts/slideLayout383.xml"/><Relationship Id="rId154" Type="http://schemas.openxmlformats.org/officeDocument/2006/relationships/slideLayout" Target="../slideLayouts/slideLayout404.xml"/><Relationship Id="rId175" Type="http://schemas.openxmlformats.org/officeDocument/2006/relationships/slideLayout" Target="../slideLayouts/slideLayout425.xml"/><Relationship Id="rId196" Type="http://schemas.openxmlformats.org/officeDocument/2006/relationships/slideLayout" Target="../slideLayouts/slideLayout446.xml"/><Relationship Id="rId200" Type="http://schemas.openxmlformats.org/officeDocument/2006/relationships/theme" Target="../theme/theme6.xml"/><Relationship Id="rId16" Type="http://schemas.openxmlformats.org/officeDocument/2006/relationships/slideLayout" Target="../slideLayouts/slideLayout266.xml"/><Relationship Id="rId37" Type="http://schemas.openxmlformats.org/officeDocument/2006/relationships/slideLayout" Target="../slideLayouts/slideLayout287.xml"/><Relationship Id="rId58" Type="http://schemas.openxmlformats.org/officeDocument/2006/relationships/slideLayout" Target="../slideLayouts/slideLayout308.xml"/><Relationship Id="rId79" Type="http://schemas.openxmlformats.org/officeDocument/2006/relationships/slideLayout" Target="../slideLayouts/slideLayout329.xml"/><Relationship Id="rId102" Type="http://schemas.openxmlformats.org/officeDocument/2006/relationships/slideLayout" Target="../slideLayouts/slideLayout352.xml"/><Relationship Id="rId123" Type="http://schemas.openxmlformats.org/officeDocument/2006/relationships/slideLayout" Target="../slideLayouts/slideLayout373.xml"/><Relationship Id="rId144" Type="http://schemas.openxmlformats.org/officeDocument/2006/relationships/slideLayout" Target="../slideLayouts/slideLayout394.xml"/><Relationship Id="rId90" Type="http://schemas.openxmlformats.org/officeDocument/2006/relationships/slideLayout" Target="../slideLayouts/slideLayout340.xml"/><Relationship Id="rId165" Type="http://schemas.openxmlformats.org/officeDocument/2006/relationships/slideLayout" Target="../slideLayouts/slideLayout415.xml"/><Relationship Id="rId186" Type="http://schemas.openxmlformats.org/officeDocument/2006/relationships/slideLayout" Target="../slideLayouts/slideLayout436.xml"/><Relationship Id="rId27" Type="http://schemas.openxmlformats.org/officeDocument/2006/relationships/slideLayout" Target="../slideLayouts/slideLayout277.xml"/><Relationship Id="rId48" Type="http://schemas.openxmlformats.org/officeDocument/2006/relationships/slideLayout" Target="../slideLayouts/slideLayout298.xml"/><Relationship Id="rId69" Type="http://schemas.openxmlformats.org/officeDocument/2006/relationships/slideLayout" Target="../slideLayouts/slideLayout319.xml"/><Relationship Id="rId113" Type="http://schemas.openxmlformats.org/officeDocument/2006/relationships/slideLayout" Target="../slideLayouts/slideLayout363.xml"/><Relationship Id="rId134" Type="http://schemas.openxmlformats.org/officeDocument/2006/relationships/slideLayout" Target="../slideLayouts/slideLayout384.xml"/><Relationship Id="rId80" Type="http://schemas.openxmlformats.org/officeDocument/2006/relationships/slideLayout" Target="../slideLayouts/slideLayout330.xml"/><Relationship Id="rId155" Type="http://schemas.openxmlformats.org/officeDocument/2006/relationships/slideLayout" Target="../slideLayouts/slideLayout405.xml"/><Relationship Id="rId176" Type="http://schemas.openxmlformats.org/officeDocument/2006/relationships/slideLayout" Target="../slideLayouts/slideLayout426.xml"/><Relationship Id="rId197" Type="http://schemas.openxmlformats.org/officeDocument/2006/relationships/slideLayout" Target="../slideLayouts/slideLayout447.xml"/><Relationship Id="rId201" Type="http://schemas.openxmlformats.org/officeDocument/2006/relationships/image" Target="../media/image1.jpeg"/><Relationship Id="rId17" Type="http://schemas.openxmlformats.org/officeDocument/2006/relationships/slideLayout" Target="../slideLayouts/slideLayout267.xml"/><Relationship Id="rId38" Type="http://schemas.openxmlformats.org/officeDocument/2006/relationships/slideLayout" Target="../slideLayouts/slideLayout288.xml"/><Relationship Id="rId59" Type="http://schemas.openxmlformats.org/officeDocument/2006/relationships/slideLayout" Target="../slideLayouts/slideLayout309.xml"/><Relationship Id="rId103" Type="http://schemas.openxmlformats.org/officeDocument/2006/relationships/slideLayout" Target="../slideLayouts/slideLayout353.xml"/><Relationship Id="rId124" Type="http://schemas.openxmlformats.org/officeDocument/2006/relationships/slideLayout" Target="../slideLayouts/slideLayout374.xml"/><Relationship Id="rId70" Type="http://schemas.openxmlformats.org/officeDocument/2006/relationships/slideLayout" Target="../slideLayouts/slideLayout320.xml"/><Relationship Id="rId91" Type="http://schemas.openxmlformats.org/officeDocument/2006/relationships/slideLayout" Target="../slideLayouts/slideLayout341.xml"/><Relationship Id="rId145" Type="http://schemas.openxmlformats.org/officeDocument/2006/relationships/slideLayout" Target="../slideLayouts/slideLayout395.xml"/><Relationship Id="rId166" Type="http://schemas.openxmlformats.org/officeDocument/2006/relationships/slideLayout" Target="../slideLayouts/slideLayout416.xml"/><Relationship Id="rId187" Type="http://schemas.openxmlformats.org/officeDocument/2006/relationships/slideLayout" Target="../slideLayouts/slideLayout437.xml"/><Relationship Id="rId1" Type="http://schemas.openxmlformats.org/officeDocument/2006/relationships/slideLayout" Target="../slideLayouts/slideLayout251.xml"/><Relationship Id="rId28" Type="http://schemas.openxmlformats.org/officeDocument/2006/relationships/slideLayout" Target="../slideLayouts/slideLayout278.xml"/><Relationship Id="rId49" Type="http://schemas.openxmlformats.org/officeDocument/2006/relationships/slideLayout" Target="../slideLayouts/slideLayout299.xml"/><Relationship Id="rId114" Type="http://schemas.openxmlformats.org/officeDocument/2006/relationships/slideLayout" Target="../slideLayouts/slideLayout364.xml"/><Relationship Id="rId60" Type="http://schemas.openxmlformats.org/officeDocument/2006/relationships/slideLayout" Target="../slideLayouts/slideLayout310.xml"/><Relationship Id="rId81" Type="http://schemas.openxmlformats.org/officeDocument/2006/relationships/slideLayout" Target="../slideLayouts/slideLayout331.xml"/><Relationship Id="rId135" Type="http://schemas.openxmlformats.org/officeDocument/2006/relationships/slideLayout" Target="../slideLayouts/slideLayout385.xml"/><Relationship Id="rId156" Type="http://schemas.openxmlformats.org/officeDocument/2006/relationships/slideLayout" Target="../slideLayouts/slideLayout406.xml"/><Relationship Id="rId177" Type="http://schemas.openxmlformats.org/officeDocument/2006/relationships/slideLayout" Target="../slideLayouts/slideLayout427.xml"/><Relationship Id="rId198" Type="http://schemas.openxmlformats.org/officeDocument/2006/relationships/slideLayout" Target="../slideLayouts/slideLayout448.xml"/><Relationship Id="rId202" Type="http://schemas.openxmlformats.org/officeDocument/2006/relationships/image" Target="../media/image2.png"/><Relationship Id="rId18" Type="http://schemas.openxmlformats.org/officeDocument/2006/relationships/slideLayout" Target="../slideLayouts/slideLayout268.xml"/><Relationship Id="rId39" Type="http://schemas.openxmlformats.org/officeDocument/2006/relationships/slideLayout" Target="../slideLayouts/slideLayout289.xml"/><Relationship Id="rId50" Type="http://schemas.openxmlformats.org/officeDocument/2006/relationships/slideLayout" Target="../slideLayouts/slideLayout300.xml"/><Relationship Id="rId104" Type="http://schemas.openxmlformats.org/officeDocument/2006/relationships/slideLayout" Target="../slideLayouts/slideLayout354.xml"/><Relationship Id="rId125" Type="http://schemas.openxmlformats.org/officeDocument/2006/relationships/slideLayout" Target="../slideLayouts/slideLayout375.xml"/><Relationship Id="rId146" Type="http://schemas.openxmlformats.org/officeDocument/2006/relationships/slideLayout" Target="../slideLayouts/slideLayout396.xml"/><Relationship Id="rId167" Type="http://schemas.openxmlformats.org/officeDocument/2006/relationships/slideLayout" Target="../slideLayouts/slideLayout417.xml"/><Relationship Id="rId188" Type="http://schemas.openxmlformats.org/officeDocument/2006/relationships/slideLayout" Target="../slideLayouts/slideLayout438.xml"/><Relationship Id="rId71" Type="http://schemas.openxmlformats.org/officeDocument/2006/relationships/slideLayout" Target="../slideLayouts/slideLayout321.xml"/><Relationship Id="rId92" Type="http://schemas.openxmlformats.org/officeDocument/2006/relationships/slideLayout" Target="../slideLayouts/slideLayout342.xml"/></Relationships>
</file>

<file path=ppt/slideMasters/_rels/slideMaster7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66.xml"/><Relationship Id="rId21" Type="http://schemas.openxmlformats.org/officeDocument/2006/relationships/slideLayout" Target="../slideLayouts/slideLayout470.xml"/><Relationship Id="rId42" Type="http://schemas.openxmlformats.org/officeDocument/2006/relationships/slideLayout" Target="../slideLayouts/slideLayout491.xml"/><Relationship Id="rId63" Type="http://schemas.openxmlformats.org/officeDocument/2006/relationships/slideLayout" Target="../slideLayouts/slideLayout512.xml"/><Relationship Id="rId84" Type="http://schemas.openxmlformats.org/officeDocument/2006/relationships/slideLayout" Target="../slideLayouts/slideLayout533.xml"/><Relationship Id="rId138" Type="http://schemas.openxmlformats.org/officeDocument/2006/relationships/slideLayout" Target="../slideLayouts/slideLayout587.xml"/><Relationship Id="rId159" Type="http://schemas.openxmlformats.org/officeDocument/2006/relationships/slideLayout" Target="../slideLayouts/slideLayout608.xml"/><Relationship Id="rId170" Type="http://schemas.openxmlformats.org/officeDocument/2006/relationships/slideLayout" Target="../slideLayouts/slideLayout619.xml"/><Relationship Id="rId191" Type="http://schemas.openxmlformats.org/officeDocument/2006/relationships/slideLayout" Target="../slideLayouts/slideLayout640.xml"/><Relationship Id="rId107" Type="http://schemas.openxmlformats.org/officeDocument/2006/relationships/slideLayout" Target="../slideLayouts/slideLayout556.xml"/><Relationship Id="rId11" Type="http://schemas.openxmlformats.org/officeDocument/2006/relationships/slideLayout" Target="../slideLayouts/slideLayout460.xml"/><Relationship Id="rId32" Type="http://schemas.openxmlformats.org/officeDocument/2006/relationships/slideLayout" Target="../slideLayouts/slideLayout481.xml"/><Relationship Id="rId53" Type="http://schemas.openxmlformats.org/officeDocument/2006/relationships/slideLayout" Target="../slideLayouts/slideLayout502.xml"/><Relationship Id="rId74" Type="http://schemas.openxmlformats.org/officeDocument/2006/relationships/slideLayout" Target="../slideLayouts/slideLayout523.xml"/><Relationship Id="rId128" Type="http://schemas.openxmlformats.org/officeDocument/2006/relationships/slideLayout" Target="../slideLayouts/slideLayout577.xml"/><Relationship Id="rId149" Type="http://schemas.openxmlformats.org/officeDocument/2006/relationships/slideLayout" Target="../slideLayouts/slideLayout598.xml"/><Relationship Id="rId5" Type="http://schemas.openxmlformats.org/officeDocument/2006/relationships/slideLayout" Target="../slideLayouts/slideLayout454.xml"/><Relationship Id="rId95" Type="http://schemas.openxmlformats.org/officeDocument/2006/relationships/slideLayout" Target="../slideLayouts/slideLayout544.xml"/><Relationship Id="rId160" Type="http://schemas.openxmlformats.org/officeDocument/2006/relationships/slideLayout" Target="../slideLayouts/slideLayout609.xml"/><Relationship Id="rId181" Type="http://schemas.openxmlformats.org/officeDocument/2006/relationships/slideLayout" Target="../slideLayouts/slideLayout630.xml"/><Relationship Id="rId22" Type="http://schemas.openxmlformats.org/officeDocument/2006/relationships/slideLayout" Target="../slideLayouts/slideLayout471.xml"/><Relationship Id="rId43" Type="http://schemas.openxmlformats.org/officeDocument/2006/relationships/slideLayout" Target="../slideLayouts/slideLayout492.xml"/><Relationship Id="rId64" Type="http://schemas.openxmlformats.org/officeDocument/2006/relationships/slideLayout" Target="../slideLayouts/slideLayout513.xml"/><Relationship Id="rId118" Type="http://schemas.openxmlformats.org/officeDocument/2006/relationships/slideLayout" Target="../slideLayouts/slideLayout567.xml"/><Relationship Id="rId139" Type="http://schemas.openxmlformats.org/officeDocument/2006/relationships/slideLayout" Target="../slideLayouts/slideLayout588.xml"/><Relationship Id="rId85" Type="http://schemas.openxmlformats.org/officeDocument/2006/relationships/slideLayout" Target="../slideLayouts/slideLayout534.xml"/><Relationship Id="rId150" Type="http://schemas.openxmlformats.org/officeDocument/2006/relationships/slideLayout" Target="../slideLayouts/slideLayout599.xml"/><Relationship Id="rId171" Type="http://schemas.openxmlformats.org/officeDocument/2006/relationships/slideLayout" Target="../slideLayouts/slideLayout620.xml"/><Relationship Id="rId192" Type="http://schemas.openxmlformats.org/officeDocument/2006/relationships/slideLayout" Target="../slideLayouts/slideLayout641.xml"/><Relationship Id="rId12" Type="http://schemas.openxmlformats.org/officeDocument/2006/relationships/slideLayout" Target="../slideLayouts/slideLayout461.xml"/><Relationship Id="rId33" Type="http://schemas.openxmlformats.org/officeDocument/2006/relationships/slideLayout" Target="../slideLayouts/slideLayout482.xml"/><Relationship Id="rId108" Type="http://schemas.openxmlformats.org/officeDocument/2006/relationships/slideLayout" Target="../slideLayouts/slideLayout557.xml"/><Relationship Id="rId129" Type="http://schemas.openxmlformats.org/officeDocument/2006/relationships/slideLayout" Target="../slideLayouts/slideLayout578.xml"/><Relationship Id="rId54" Type="http://schemas.openxmlformats.org/officeDocument/2006/relationships/slideLayout" Target="../slideLayouts/slideLayout503.xml"/><Relationship Id="rId75" Type="http://schemas.openxmlformats.org/officeDocument/2006/relationships/slideLayout" Target="../slideLayouts/slideLayout524.xml"/><Relationship Id="rId96" Type="http://schemas.openxmlformats.org/officeDocument/2006/relationships/slideLayout" Target="../slideLayouts/slideLayout545.xml"/><Relationship Id="rId140" Type="http://schemas.openxmlformats.org/officeDocument/2006/relationships/slideLayout" Target="../slideLayouts/slideLayout589.xml"/><Relationship Id="rId161" Type="http://schemas.openxmlformats.org/officeDocument/2006/relationships/slideLayout" Target="../slideLayouts/slideLayout610.xml"/><Relationship Id="rId182" Type="http://schemas.openxmlformats.org/officeDocument/2006/relationships/slideLayout" Target="../slideLayouts/slideLayout631.xml"/><Relationship Id="rId6" Type="http://schemas.openxmlformats.org/officeDocument/2006/relationships/slideLayout" Target="../slideLayouts/slideLayout455.xml"/><Relationship Id="rId23" Type="http://schemas.openxmlformats.org/officeDocument/2006/relationships/slideLayout" Target="../slideLayouts/slideLayout472.xml"/><Relationship Id="rId119" Type="http://schemas.openxmlformats.org/officeDocument/2006/relationships/slideLayout" Target="../slideLayouts/slideLayout568.xml"/><Relationship Id="rId44" Type="http://schemas.openxmlformats.org/officeDocument/2006/relationships/slideLayout" Target="../slideLayouts/slideLayout493.xml"/><Relationship Id="rId65" Type="http://schemas.openxmlformats.org/officeDocument/2006/relationships/slideLayout" Target="../slideLayouts/slideLayout514.xml"/><Relationship Id="rId86" Type="http://schemas.openxmlformats.org/officeDocument/2006/relationships/slideLayout" Target="../slideLayouts/slideLayout535.xml"/><Relationship Id="rId130" Type="http://schemas.openxmlformats.org/officeDocument/2006/relationships/slideLayout" Target="../slideLayouts/slideLayout579.xml"/><Relationship Id="rId151" Type="http://schemas.openxmlformats.org/officeDocument/2006/relationships/slideLayout" Target="../slideLayouts/slideLayout600.xml"/><Relationship Id="rId172" Type="http://schemas.openxmlformats.org/officeDocument/2006/relationships/slideLayout" Target="../slideLayouts/slideLayout621.xml"/><Relationship Id="rId193" Type="http://schemas.openxmlformats.org/officeDocument/2006/relationships/slideLayout" Target="../slideLayouts/slideLayout642.xml"/><Relationship Id="rId13" Type="http://schemas.openxmlformats.org/officeDocument/2006/relationships/slideLayout" Target="../slideLayouts/slideLayout462.xml"/><Relationship Id="rId109" Type="http://schemas.openxmlformats.org/officeDocument/2006/relationships/slideLayout" Target="../slideLayouts/slideLayout558.xml"/><Relationship Id="rId34" Type="http://schemas.openxmlformats.org/officeDocument/2006/relationships/slideLayout" Target="../slideLayouts/slideLayout483.xml"/><Relationship Id="rId55" Type="http://schemas.openxmlformats.org/officeDocument/2006/relationships/slideLayout" Target="../slideLayouts/slideLayout504.xml"/><Relationship Id="rId76" Type="http://schemas.openxmlformats.org/officeDocument/2006/relationships/slideLayout" Target="../slideLayouts/slideLayout525.xml"/><Relationship Id="rId97" Type="http://schemas.openxmlformats.org/officeDocument/2006/relationships/slideLayout" Target="../slideLayouts/slideLayout546.xml"/><Relationship Id="rId120" Type="http://schemas.openxmlformats.org/officeDocument/2006/relationships/slideLayout" Target="../slideLayouts/slideLayout569.xml"/><Relationship Id="rId141" Type="http://schemas.openxmlformats.org/officeDocument/2006/relationships/slideLayout" Target="../slideLayouts/slideLayout590.xml"/><Relationship Id="rId7" Type="http://schemas.openxmlformats.org/officeDocument/2006/relationships/slideLayout" Target="../slideLayouts/slideLayout456.xml"/><Relationship Id="rId162" Type="http://schemas.openxmlformats.org/officeDocument/2006/relationships/slideLayout" Target="../slideLayouts/slideLayout611.xml"/><Relationship Id="rId183" Type="http://schemas.openxmlformats.org/officeDocument/2006/relationships/slideLayout" Target="../slideLayouts/slideLayout632.xml"/><Relationship Id="rId2" Type="http://schemas.openxmlformats.org/officeDocument/2006/relationships/slideLayout" Target="../slideLayouts/slideLayout451.xml"/><Relationship Id="rId29" Type="http://schemas.openxmlformats.org/officeDocument/2006/relationships/slideLayout" Target="../slideLayouts/slideLayout478.xml"/><Relationship Id="rId24" Type="http://schemas.openxmlformats.org/officeDocument/2006/relationships/slideLayout" Target="../slideLayouts/slideLayout473.xml"/><Relationship Id="rId40" Type="http://schemas.openxmlformats.org/officeDocument/2006/relationships/slideLayout" Target="../slideLayouts/slideLayout489.xml"/><Relationship Id="rId45" Type="http://schemas.openxmlformats.org/officeDocument/2006/relationships/slideLayout" Target="../slideLayouts/slideLayout494.xml"/><Relationship Id="rId66" Type="http://schemas.openxmlformats.org/officeDocument/2006/relationships/slideLayout" Target="../slideLayouts/slideLayout515.xml"/><Relationship Id="rId87" Type="http://schemas.openxmlformats.org/officeDocument/2006/relationships/slideLayout" Target="../slideLayouts/slideLayout536.xml"/><Relationship Id="rId110" Type="http://schemas.openxmlformats.org/officeDocument/2006/relationships/slideLayout" Target="../slideLayouts/slideLayout559.xml"/><Relationship Id="rId115" Type="http://schemas.openxmlformats.org/officeDocument/2006/relationships/slideLayout" Target="../slideLayouts/slideLayout564.xml"/><Relationship Id="rId131" Type="http://schemas.openxmlformats.org/officeDocument/2006/relationships/slideLayout" Target="../slideLayouts/slideLayout580.xml"/><Relationship Id="rId136" Type="http://schemas.openxmlformats.org/officeDocument/2006/relationships/slideLayout" Target="../slideLayouts/slideLayout585.xml"/><Relationship Id="rId157" Type="http://schemas.openxmlformats.org/officeDocument/2006/relationships/slideLayout" Target="../slideLayouts/slideLayout606.xml"/><Relationship Id="rId178" Type="http://schemas.openxmlformats.org/officeDocument/2006/relationships/slideLayout" Target="../slideLayouts/slideLayout627.xml"/><Relationship Id="rId61" Type="http://schemas.openxmlformats.org/officeDocument/2006/relationships/slideLayout" Target="../slideLayouts/slideLayout510.xml"/><Relationship Id="rId82" Type="http://schemas.openxmlformats.org/officeDocument/2006/relationships/slideLayout" Target="../slideLayouts/slideLayout531.xml"/><Relationship Id="rId152" Type="http://schemas.openxmlformats.org/officeDocument/2006/relationships/slideLayout" Target="../slideLayouts/slideLayout601.xml"/><Relationship Id="rId173" Type="http://schemas.openxmlformats.org/officeDocument/2006/relationships/slideLayout" Target="../slideLayouts/slideLayout622.xml"/><Relationship Id="rId194" Type="http://schemas.openxmlformats.org/officeDocument/2006/relationships/slideLayout" Target="../slideLayouts/slideLayout643.xml"/><Relationship Id="rId199" Type="http://schemas.openxmlformats.org/officeDocument/2006/relationships/slideLayout" Target="../slideLayouts/slideLayout648.xml"/><Relationship Id="rId19" Type="http://schemas.openxmlformats.org/officeDocument/2006/relationships/slideLayout" Target="../slideLayouts/slideLayout468.xml"/><Relationship Id="rId14" Type="http://schemas.openxmlformats.org/officeDocument/2006/relationships/slideLayout" Target="../slideLayouts/slideLayout463.xml"/><Relationship Id="rId30" Type="http://schemas.openxmlformats.org/officeDocument/2006/relationships/slideLayout" Target="../slideLayouts/slideLayout479.xml"/><Relationship Id="rId35" Type="http://schemas.openxmlformats.org/officeDocument/2006/relationships/slideLayout" Target="../slideLayouts/slideLayout484.xml"/><Relationship Id="rId56" Type="http://schemas.openxmlformats.org/officeDocument/2006/relationships/slideLayout" Target="../slideLayouts/slideLayout505.xml"/><Relationship Id="rId77" Type="http://schemas.openxmlformats.org/officeDocument/2006/relationships/slideLayout" Target="../slideLayouts/slideLayout526.xml"/><Relationship Id="rId100" Type="http://schemas.openxmlformats.org/officeDocument/2006/relationships/slideLayout" Target="../slideLayouts/slideLayout549.xml"/><Relationship Id="rId105" Type="http://schemas.openxmlformats.org/officeDocument/2006/relationships/slideLayout" Target="../slideLayouts/slideLayout554.xml"/><Relationship Id="rId126" Type="http://schemas.openxmlformats.org/officeDocument/2006/relationships/slideLayout" Target="../slideLayouts/slideLayout575.xml"/><Relationship Id="rId147" Type="http://schemas.openxmlformats.org/officeDocument/2006/relationships/slideLayout" Target="../slideLayouts/slideLayout596.xml"/><Relationship Id="rId168" Type="http://schemas.openxmlformats.org/officeDocument/2006/relationships/slideLayout" Target="../slideLayouts/slideLayout617.xml"/><Relationship Id="rId8" Type="http://schemas.openxmlformats.org/officeDocument/2006/relationships/slideLayout" Target="../slideLayouts/slideLayout457.xml"/><Relationship Id="rId51" Type="http://schemas.openxmlformats.org/officeDocument/2006/relationships/slideLayout" Target="../slideLayouts/slideLayout500.xml"/><Relationship Id="rId72" Type="http://schemas.openxmlformats.org/officeDocument/2006/relationships/slideLayout" Target="../slideLayouts/slideLayout521.xml"/><Relationship Id="rId93" Type="http://schemas.openxmlformats.org/officeDocument/2006/relationships/slideLayout" Target="../slideLayouts/slideLayout542.xml"/><Relationship Id="rId98" Type="http://schemas.openxmlformats.org/officeDocument/2006/relationships/slideLayout" Target="../slideLayouts/slideLayout547.xml"/><Relationship Id="rId121" Type="http://schemas.openxmlformats.org/officeDocument/2006/relationships/slideLayout" Target="../slideLayouts/slideLayout570.xml"/><Relationship Id="rId142" Type="http://schemas.openxmlformats.org/officeDocument/2006/relationships/slideLayout" Target="../slideLayouts/slideLayout591.xml"/><Relationship Id="rId163" Type="http://schemas.openxmlformats.org/officeDocument/2006/relationships/slideLayout" Target="../slideLayouts/slideLayout612.xml"/><Relationship Id="rId184" Type="http://schemas.openxmlformats.org/officeDocument/2006/relationships/slideLayout" Target="../slideLayouts/slideLayout633.xml"/><Relationship Id="rId189" Type="http://schemas.openxmlformats.org/officeDocument/2006/relationships/slideLayout" Target="../slideLayouts/slideLayout638.xml"/><Relationship Id="rId3" Type="http://schemas.openxmlformats.org/officeDocument/2006/relationships/slideLayout" Target="../slideLayouts/slideLayout452.xml"/><Relationship Id="rId25" Type="http://schemas.openxmlformats.org/officeDocument/2006/relationships/slideLayout" Target="../slideLayouts/slideLayout474.xml"/><Relationship Id="rId46" Type="http://schemas.openxmlformats.org/officeDocument/2006/relationships/slideLayout" Target="../slideLayouts/slideLayout495.xml"/><Relationship Id="rId67" Type="http://schemas.openxmlformats.org/officeDocument/2006/relationships/slideLayout" Target="../slideLayouts/slideLayout516.xml"/><Relationship Id="rId116" Type="http://schemas.openxmlformats.org/officeDocument/2006/relationships/slideLayout" Target="../slideLayouts/slideLayout565.xml"/><Relationship Id="rId137" Type="http://schemas.openxmlformats.org/officeDocument/2006/relationships/slideLayout" Target="../slideLayouts/slideLayout586.xml"/><Relationship Id="rId158" Type="http://schemas.openxmlformats.org/officeDocument/2006/relationships/slideLayout" Target="../slideLayouts/slideLayout607.xml"/><Relationship Id="rId20" Type="http://schemas.openxmlformats.org/officeDocument/2006/relationships/slideLayout" Target="../slideLayouts/slideLayout469.xml"/><Relationship Id="rId41" Type="http://schemas.openxmlformats.org/officeDocument/2006/relationships/slideLayout" Target="../slideLayouts/slideLayout490.xml"/><Relationship Id="rId62" Type="http://schemas.openxmlformats.org/officeDocument/2006/relationships/slideLayout" Target="../slideLayouts/slideLayout511.xml"/><Relationship Id="rId83" Type="http://schemas.openxmlformats.org/officeDocument/2006/relationships/slideLayout" Target="../slideLayouts/slideLayout532.xml"/><Relationship Id="rId88" Type="http://schemas.openxmlformats.org/officeDocument/2006/relationships/slideLayout" Target="../slideLayouts/slideLayout537.xml"/><Relationship Id="rId111" Type="http://schemas.openxmlformats.org/officeDocument/2006/relationships/slideLayout" Target="../slideLayouts/slideLayout560.xml"/><Relationship Id="rId132" Type="http://schemas.openxmlformats.org/officeDocument/2006/relationships/slideLayout" Target="../slideLayouts/slideLayout581.xml"/><Relationship Id="rId153" Type="http://schemas.openxmlformats.org/officeDocument/2006/relationships/slideLayout" Target="../slideLayouts/slideLayout602.xml"/><Relationship Id="rId174" Type="http://schemas.openxmlformats.org/officeDocument/2006/relationships/slideLayout" Target="../slideLayouts/slideLayout623.xml"/><Relationship Id="rId179" Type="http://schemas.openxmlformats.org/officeDocument/2006/relationships/slideLayout" Target="../slideLayouts/slideLayout628.xml"/><Relationship Id="rId195" Type="http://schemas.openxmlformats.org/officeDocument/2006/relationships/slideLayout" Target="../slideLayouts/slideLayout644.xml"/><Relationship Id="rId190" Type="http://schemas.openxmlformats.org/officeDocument/2006/relationships/slideLayout" Target="../slideLayouts/slideLayout639.xml"/><Relationship Id="rId15" Type="http://schemas.openxmlformats.org/officeDocument/2006/relationships/slideLayout" Target="../slideLayouts/slideLayout464.xml"/><Relationship Id="rId36" Type="http://schemas.openxmlformats.org/officeDocument/2006/relationships/slideLayout" Target="../slideLayouts/slideLayout485.xml"/><Relationship Id="rId57" Type="http://schemas.openxmlformats.org/officeDocument/2006/relationships/slideLayout" Target="../slideLayouts/slideLayout506.xml"/><Relationship Id="rId106" Type="http://schemas.openxmlformats.org/officeDocument/2006/relationships/slideLayout" Target="../slideLayouts/slideLayout555.xml"/><Relationship Id="rId127" Type="http://schemas.openxmlformats.org/officeDocument/2006/relationships/slideLayout" Target="../slideLayouts/slideLayout576.xml"/><Relationship Id="rId10" Type="http://schemas.openxmlformats.org/officeDocument/2006/relationships/slideLayout" Target="../slideLayouts/slideLayout459.xml"/><Relationship Id="rId31" Type="http://schemas.openxmlformats.org/officeDocument/2006/relationships/slideLayout" Target="../slideLayouts/slideLayout480.xml"/><Relationship Id="rId52" Type="http://schemas.openxmlformats.org/officeDocument/2006/relationships/slideLayout" Target="../slideLayouts/slideLayout501.xml"/><Relationship Id="rId73" Type="http://schemas.openxmlformats.org/officeDocument/2006/relationships/slideLayout" Target="../slideLayouts/slideLayout522.xml"/><Relationship Id="rId78" Type="http://schemas.openxmlformats.org/officeDocument/2006/relationships/slideLayout" Target="../slideLayouts/slideLayout527.xml"/><Relationship Id="rId94" Type="http://schemas.openxmlformats.org/officeDocument/2006/relationships/slideLayout" Target="../slideLayouts/slideLayout543.xml"/><Relationship Id="rId99" Type="http://schemas.openxmlformats.org/officeDocument/2006/relationships/slideLayout" Target="../slideLayouts/slideLayout548.xml"/><Relationship Id="rId101" Type="http://schemas.openxmlformats.org/officeDocument/2006/relationships/slideLayout" Target="../slideLayouts/slideLayout550.xml"/><Relationship Id="rId122" Type="http://schemas.openxmlformats.org/officeDocument/2006/relationships/slideLayout" Target="../slideLayouts/slideLayout571.xml"/><Relationship Id="rId143" Type="http://schemas.openxmlformats.org/officeDocument/2006/relationships/slideLayout" Target="../slideLayouts/slideLayout592.xml"/><Relationship Id="rId148" Type="http://schemas.openxmlformats.org/officeDocument/2006/relationships/slideLayout" Target="../slideLayouts/slideLayout597.xml"/><Relationship Id="rId164" Type="http://schemas.openxmlformats.org/officeDocument/2006/relationships/slideLayout" Target="../slideLayouts/slideLayout613.xml"/><Relationship Id="rId169" Type="http://schemas.openxmlformats.org/officeDocument/2006/relationships/slideLayout" Target="../slideLayouts/slideLayout618.xml"/><Relationship Id="rId185" Type="http://schemas.openxmlformats.org/officeDocument/2006/relationships/slideLayout" Target="../slideLayouts/slideLayout634.xml"/><Relationship Id="rId4" Type="http://schemas.openxmlformats.org/officeDocument/2006/relationships/slideLayout" Target="../slideLayouts/slideLayout453.xml"/><Relationship Id="rId9" Type="http://schemas.openxmlformats.org/officeDocument/2006/relationships/slideLayout" Target="../slideLayouts/slideLayout458.xml"/><Relationship Id="rId180" Type="http://schemas.openxmlformats.org/officeDocument/2006/relationships/slideLayout" Target="../slideLayouts/slideLayout629.xml"/><Relationship Id="rId26" Type="http://schemas.openxmlformats.org/officeDocument/2006/relationships/slideLayout" Target="../slideLayouts/slideLayout475.xml"/><Relationship Id="rId47" Type="http://schemas.openxmlformats.org/officeDocument/2006/relationships/slideLayout" Target="../slideLayouts/slideLayout496.xml"/><Relationship Id="rId68" Type="http://schemas.openxmlformats.org/officeDocument/2006/relationships/slideLayout" Target="../slideLayouts/slideLayout517.xml"/><Relationship Id="rId89" Type="http://schemas.openxmlformats.org/officeDocument/2006/relationships/slideLayout" Target="../slideLayouts/slideLayout538.xml"/><Relationship Id="rId112" Type="http://schemas.openxmlformats.org/officeDocument/2006/relationships/slideLayout" Target="../slideLayouts/slideLayout561.xml"/><Relationship Id="rId133" Type="http://schemas.openxmlformats.org/officeDocument/2006/relationships/slideLayout" Target="../slideLayouts/slideLayout582.xml"/><Relationship Id="rId154" Type="http://schemas.openxmlformats.org/officeDocument/2006/relationships/slideLayout" Target="../slideLayouts/slideLayout603.xml"/><Relationship Id="rId175" Type="http://schemas.openxmlformats.org/officeDocument/2006/relationships/slideLayout" Target="../slideLayouts/slideLayout624.xml"/><Relationship Id="rId196" Type="http://schemas.openxmlformats.org/officeDocument/2006/relationships/slideLayout" Target="../slideLayouts/slideLayout645.xml"/><Relationship Id="rId200" Type="http://schemas.openxmlformats.org/officeDocument/2006/relationships/theme" Target="../theme/theme7.xml"/><Relationship Id="rId16" Type="http://schemas.openxmlformats.org/officeDocument/2006/relationships/slideLayout" Target="../slideLayouts/slideLayout465.xml"/><Relationship Id="rId37" Type="http://schemas.openxmlformats.org/officeDocument/2006/relationships/slideLayout" Target="../slideLayouts/slideLayout486.xml"/><Relationship Id="rId58" Type="http://schemas.openxmlformats.org/officeDocument/2006/relationships/slideLayout" Target="../slideLayouts/slideLayout507.xml"/><Relationship Id="rId79" Type="http://schemas.openxmlformats.org/officeDocument/2006/relationships/slideLayout" Target="../slideLayouts/slideLayout528.xml"/><Relationship Id="rId102" Type="http://schemas.openxmlformats.org/officeDocument/2006/relationships/slideLayout" Target="../slideLayouts/slideLayout551.xml"/><Relationship Id="rId123" Type="http://schemas.openxmlformats.org/officeDocument/2006/relationships/slideLayout" Target="../slideLayouts/slideLayout572.xml"/><Relationship Id="rId144" Type="http://schemas.openxmlformats.org/officeDocument/2006/relationships/slideLayout" Target="../slideLayouts/slideLayout593.xml"/><Relationship Id="rId90" Type="http://schemas.openxmlformats.org/officeDocument/2006/relationships/slideLayout" Target="../slideLayouts/slideLayout539.xml"/><Relationship Id="rId165" Type="http://schemas.openxmlformats.org/officeDocument/2006/relationships/slideLayout" Target="../slideLayouts/slideLayout614.xml"/><Relationship Id="rId186" Type="http://schemas.openxmlformats.org/officeDocument/2006/relationships/slideLayout" Target="../slideLayouts/slideLayout635.xml"/><Relationship Id="rId27" Type="http://schemas.openxmlformats.org/officeDocument/2006/relationships/slideLayout" Target="../slideLayouts/slideLayout476.xml"/><Relationship Id="rId48" Type="http://schemas.openxmlformats.org/officeDocument/2006/relationships/slideLayout" Target="../slideLayouts/slideLayout497.xml"/><Relationship Id="rId69" Type="http://schemas.openxmlformats.org/officeDocument/2006/relationships/slideLayout" Target="../slideLayouts/slideLayout518.xml"/><Relationship Id="rId113" Type="http://schemas.openxmlformats.org/officeDocument/2006/relationships/slideLayout" Target="../slideLayouts/slideLayout562.xml"/><Relationship Id="rId134" Type="http://schemas.openxmlformats.org/officeDocument/2006/relationships/slideLayout" Target="../slideLayouts/slideLayout583.xml"/><Relationship Id="rId80" Type="http://schemas.openxmlformats.org/officeDocument/2006/relationships/slideLayout" Target="../slideLayouts/slideLayout529.xml"/><Relationship Id="rId155" Type="http://schemas.openxmlformats.org/officeDocument/2006/relationships/slideLayout" Target="../slideLayouts/slideLayout604.xml"/><Relationship Id="rId176" Type="http://schemas.openxmlformats.org/officeDocument/2006/relationships/slideLayout" Target="../slideLayouts/slideLayout625.xml"/><Relationship Id="rId197" Type="http://schemas.openxmlformats.org/officeDocument/2006/relationships/slideLayout" Target="../slideLayouts/slideLayout646.xml"/><Relationship Id="rId201" Type="http://schemas.openxmlformats.org/officeDocument/2006/relationships/image" Target="../media/image1.jpeg"/><Relationship Id="rId17" Type="http://schemas.openxmlformats.org/officeDocument/2006/relationships/slideLayout" Target="../slideLayouts/slideLayout466.xml"/><Relationship Id="rId38" Type="http://schemas.openxmlformats.org/officeDocument/2006/relationships/slideLayout" Target="../slideLayouts/slideLayout487.xml"/><Relationship Id="rId59" Type="http://schemas.openxmlformats.org/officeDocument/2006/relationships/slideLayout" Target="../slideLayouts/slideLayout508.xml"/><Relationship Id="rId103" Type="http://schemas.openxmlformats.org/officeDocument/2006/relationships/slideLayout" Target="../slideLayouts/slideLayout552.xml"/><Relationship Id="rId124" Type="http://schemas.openxmlformats.org/officeDocument/2006/relationships/slideLayout" Target="../slideLayouts/slideLayout573.xml"/><Relationship Id="rId70" Type="http://schemas.openxmlformats.org/officeDocument/2006/relationships/slideLayout" Target="../slideLayouts/slideLayout519.xml"/><Relationship Id="rId91" Type="http://schemas.openxmlformats.org/officeDocument/2006/relationships/slideLayout" Target="../slideLayouts/slideLayout540.xml"/><Relationship Id="rId145" Type="http://schemas.openxmlformats.org/officeDocument/2006/relationships/slideLayout" Target="../slideLayouts/slideLayout594.xml"/><Relationship Id="rId166" Type="http://schemas.openxmlformats.org/officeDocument/2006/relationships/slideLayout" Target="../slideLayouts/slideLayout615.xml"/><Relationship Id="rId187" Type="http://schemas.openxmlformats.org/officeDocument/2006/relationships/slideLayout" Target="../slideLayouts/slideLayout636.xml"/><Relationship Id="rId1" Type="http://schemas.openxmlformats.org/officeDocument/2006/relationships/slideLayout" Target="../slideLayouts/slideLayout450.xml"/><Relationship Id="rId28" Type="http://schemas.openxmlformats.org/officeDocument/2006/relationships/slideLayout" Target="../slideLayouts/slideLayout477.xml"/><Relationship Id="rId49" Type="http://schemas.openxmlformats.org/officeDocument/2006/relationships/slideLayout" Target="../slideLayouts/slideLayout498.xml"/><Relationship Id="rId114" Type="http://schemas.openxmlformats.org/officeDocument/2006/relationships/slideLayout" Target="../slideLayouts/slideLayout563.xml"/><Relationship Id="rId60" Type="http://schemas.openxmlformats.org/officeDocument/2006/relationships/slideLayout" Target="../slideLayouts/slideLayout509.xml"/><Relationship Id="rId81" Type="http://schemas.openxmlformats.org/officeDocument/2006/relationships/slideLayout" Target="../slideLayouts/slideLayout530.xml"/><Relationship Id="rId135" Type="http://schemas.openxmlformats.org/officeDocument/2006/relationships/slideLayout" Target="../slideLayouts/slideLayout584.xml"/><Relationship Id="rId156" Type="http://schemas.openxmlformats.org/officeDocument/2006/relationships/slideLayout" Target="../slideLayouts/slideLayout605.xml"/><Relationship Id="rId177" Type="http://schemas.openxmlformats.org/officeDocument/2006/relationships/slideLayout" Target="../slideLayouts/slideLayout626.xml"/><Relationship Id="rId198" Type="http://schemas.openxmlformats.org/officeDocument/2006/relationships/slideLayout" Target="../slideLayouts/slideLayout647.xml"/><Relationship Id="rId202" Type="http://schemas.openxmlformats.org/officeDocument/2006/relationships/image" Target="../media/image2.png"/><Relationship Id="rId18" Type="http://schemas.openxmlformats.org/officeDocument/2006/relationships/slideLayout" Target="../slideLayouts/slideLayout467.xml"/><Relationship Id="rId39" Type="http://schemas.openxmlformats.org/officeDocument/2006/relationships/slideLayout" Target="../slideLayouts/slideLayout488.xml"/><Relationship Id="rId50" Type="http://schemas.openxmlformats.org/officeDocument/2006/relationships/slideLayout" Target="../slideLayouts/slideLayout499.xml"/><Relationship Id="rId104" Type="http://schemas.openxmlformats.org/officeDocument/2006/relationships/slideLayout" Target="../slideLayouts/slideLayout553.xml"/><Relationship Id="rId125" Type="http://schemas.openxmlformats.org/officeDocument/2006/relationships/slideLayout" Target="../slideLayouts/slideLayout574.xml"/><Relationship Id="rId146" Type="http://schemas.openxmlformats.org/officeDocument/2006/relationships/slideLayout" Target="../slideLayouts/slideLayout595.xml"/><Relationship Id="rId167" Type="http://schemas.openxmlformats.org/officeDocument/2006/relationships/slideLayout" Target="../slideLayouts/slideLayout616.xml"/><Relationship Id="rId188" Type="http://schemas.openxmlformats.org/officeDocument/2006/relationships/slideLayout" Target="../slideLayouts/slideLayout637.xml"/><Relationship Id="rId71" Type="http://schemas.openxmlformats.org/officeDocument/2006/relationships/slideLayout" Target="../slideLayouts/slideLayout520.xml"/><Relationship Id="rId92" Type="http://schemas.openxmlformats.org/officeDocument/2006/relationships/slideLayout" Target="../slideLayouts/slideLayout541.xml"/></Relationships>
</file>

<file path=ppt/slideMasters/_rels/slideMaster8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765.xml"/><Relationship Id="rId21" Type="http://schemas.openxmlformats.org/officeDocument/2006/relationships/slideLayout" Target="../slideLayouts/slideLayout669.xml"/><Relationship Id="rId42" Type="http://schemas.openxmlformats.org/officeDocument/2006/relationships/slideLayout" Target="../slideLayouts/slideLayout690.xml"/><Relationship Id="rId63" Type="http://schemas.openxmlformats.org/officeDocument/2006/relationships/slideLayout" Target="../slideLayouts/slideLayout711.xml"/><Relationship Id="rId84" Type="http://schemas.openxmlformats.org/officeDocument/2006/relationships/slideLayout" Target="../slideLayouts/slideLayout732.xml"/><Relationship Id="rId138" Type="http://schemas.openxmlformats.org/officeDocument/2006/relationships/slideLayout" Target="../slideLayouts/slideLayout786.xml"/><Relationship Id="rId159" Type="http://schemas.openxmlformats.org/officeDocument/2006/relationships/slideLayout" Target="../slideLayouts/slideLayout807.xml"/><Relationship Id="rId170" Type="http://schemas.openxmlformats.org/officeDocument/2006/relationships/slideLayout" Target="../slideLayouts/slideLayout818.xml"/><Relationship Id="rId191" Type="http://schemas.openxmlformats.org/officeDocument/2006/relationships/slideLayout" Target="../slideLayouts/slideLayout839.xml"/><Relationship Id="rId107" Type="http://schemas.openxmlformats.org/officeDocument/2006/relationships/slideLayout" Target="../slideLayouts/slideLayout755.xml"/><Relationship Id="rId11" Type="http://schemas.openxmlformats.org/officeDocument/2006/relationships/slideLayout" Target="../slideLayouts/slideLayout659.xml"/><Relationship Id="rId32" Type="http://schemas.openxmlformats.org/officeDocument/2006/relationships/slideLayout" Target="../slideLayouts/slideLayout680.xml"/><Relationship Id="rId53" Type="http://schemas.openxmlformats.org/officeDocument/2006/relationships/slideLayout" Target="../slideLayouts/slideLayout701.xml"/><Relationship Id="rId74" Type="http://schemas.openxmlformats.org/officeDocument/2006/relationships/slideLayout" Target="../slideLayouts/slideLayout722.xml"/><Relationship Id="rId128" Type="http://schemas.openxmlformats.org/officeDocument/2006/relationships/slideLayout" Target="../slideLayouts/slideLayout776.xml"/><Relationship Id="rId149" Type="http://schemas.openxmlformats.org/officeDocument/2006/relationships/slideLayout" Target="../slideLayouts/slideLayout797.xml"/><Relationship Id="rId5" Type="http://schemas.openxmlformats.org/officeDocument/2006/relationships/slideLayout" Target="../slideLayouts/slideLayout653.xml"/><Relationship Id="rId95" Type="http://schemas.openxmlformats.org/officeDocument/2006/relationships/slideLayout" Target="../slideLayouts/slideLayout743.xml"/><Relationship Id="rId160" Type="http://schemas.openxmlformats.org/officeDocument/2006/relationships/slideLayout" Target="../slideLayouts/slideLayout808.xml"/><Relationship Id="rId181" Type="http://schemas.openxmlformats.org/officeDocument/2006/relationships/slideLayout" Target="../slideLayouts/slideLayout829.xml"/><Relationship Id="rId22" Type="http://schemas.openxmlformats.org/officeDocument/2006/relationships/slideLayout" Target="../slideLayouts/slideLayout670.xml"/><Relationship Id="rId43" Type="http://schemas.openxmlformats.org/officeDocument/2006/relationships/slideLayout" Target="../slideLayouts/slideLayout691.xml"/><Relationship Id="rId64" Type="http://schemas.openxmlformats.org/officeDocument/2006/relationships/slideLayout" Target="../slideLayouts/slideLayout712.xml"/><Relationship Id="rId118" Type="http://schemas.openxmlformats.org/officeDocument/2006/relationships/slideLayout" Target="../slideLayouts/slideLayout766.xml"/><Relationship Id="rId139" Type="http://schemas.openxmlformats.org/officeDocument/2006/relationships/slideLayout" Target="../slideLayouts/slideLayout787.xml"/><Relationship Id="rId85" Type="http://schemas.openxmlformats.org/officeDocument/2006/relationships/slideLayout" Target="../slideLayouts/slideLayout733.xml"/><Relationship Id="rId150" Type="http://schemas.openxmlformats.org/officeDocument/2006/relationships/slideLayout" Target="../slideLayouts/slideLayout798.xml"/><Relationship Id="rId171" Type="http://schemas.openxmlformats.org/officeDocument/2006/relationships/slideLayout" Target="../slideLayouts/slideLayout819.xml"/><Relationship Id="rId192" Type="http://schemas.openxmlformats.org/officeDocument/2006/relationships/slideLayout" Target="../slideLayouts/slideLayout840.xml"/><Relationship Id="rId12" Type="http://schemas.openxmlformats.org/officeDocument/2006/relationships/slideLayout" Target="../slideLayouts/slideLayout660.xml"/><Relationship Id="rId33" Type="http://schemas.openxmlformats.org/officeDocument/2006/relationships/slideLayout" Target="../slideLayouts/slideLayout681.xml"/><Relationship Id="rId108" Type="http://schemas.openxmlformats.org/officeDocument/2006/relationships/slideLayout" Target="../slideLayouts/slideLayout756.xml"/><Relationship Id="rId129" Type="http://schemas.openxmlformats.org/officeDocument/2006/relationships/slideLayout" Target="../slideLayouts/slideLayout777.xml"/><Relationship Id="rId54" Type="http://schemas.openxmlformats.org/officeDocument/2006/relationships/slideLayout" Target="../slideLayouts/slideLayout702.xml"/><Relationship Id="rId75" Type="http://schemas.openxmlformats.org/officeDocument/2006/relationships/slideLayout" Target="../slideLayouts/slideLayout723.xml"/><Relationship Id="rId96" Type="http://schemas.openxmlformats.org/officeDocument/2006/relationships/slideLayout" Target="../slideLayouts/slideLayout744.xml"/><Relationship Id="rId140" Type="http://schemas.openxmlformats.org/officeDocument/2006/relationships/slideLayout" Target="../slideLayouts/slideLayout788.xml"/><Relationship Id="rId161" Type="http://schemas.openxmlformats.org/officeDocument/2006/relationships/slideLayout" Target="../slideLayouts/slideLayout809.xml"/><Relationship Id="rId182" Type="http://schemas.openxmlformats.org/officeDocument/2006/relationships/slideLayout" Target="../slideLayouts/slideLayout830.xml"/><Relationship Id="rId6" Type="http://schemas.openxmlformats.org/officeDocument/2006/relationships/slideLayout" Target="../slideLayouts/slideLayout654.xml"/><Relationship Id="rId23" Type="http://schemas.openxmlformats.org/officeDocument/2006/relationships/slideLayout" Target="../slideLayouts/slideLayout671.xml"/><Relationship Id="rId119" Type="http://schemas.openxmlformats.org/officeDocument/2006/relationships/slideLayout" Target="../slideLayouts/slideLayout767.xml"/><Relationship Id="rId44" Type="http://schemas.openxmlformats.org/officeDocument/2006/relationships/slideLayout" Target="../slideLayouts/slideLayout692.xml"/><Relationship Id="rId65" Type="http://schemas.openxmlformats.org/officeDocument/2006/relationships/slideLayout" Target="../slideLayouts/slideLayout713.xml"/><Relationship Id="rId86" Type="http://schemas.openxmlformats.org/officeDocument/2006/relationships/slideLayout" Target="../slideLayouts/slideLayout734.xml"/><Relationship Id="rId130" Type="http://schemas.openxmlformats.org/officeDocument/2006/relationships/slideLayout" Target="../slideLayouts/slideLayout778.xml"/><Relationship Id="rId151" Type="http://schemas.openxmlformats.org/officeDocument/2006/relationships/slideLayout" Target="../slideLayouts/slideLayout799.xml"/><Relationship Id="rId172" Type="http://schemas.openxmlformats.org/officeDocument/2006/relationships/slideLayout" Target="../slideLayouts/slideLayout820.xml"/><Relationship Id="rId193" Type="http://schemas.openxmlformats.org/officeDocument/2006/relationships/slideLayout" Target="../slideLayouts/slideLayout841.xml"/><Relationship Id="rId13" Type="http://schemas.openxmlformats.org/officeDocument/2006/relationships/slideLayout" Target="../slideLayouts/slideLayout661.xml"/><Relationship Id="rId109" Type="http://schemas.openxmlformats.org/officeDocument/2006/relationships/slideLayout" Target="../slideLayouts/slideLayout757.xml"/><Relationship Id="rId34" Type="http://schemas.openxmlformats.org/officeDocument/2006/relationships/slideLayout" Target="../slideLayouts/slideLayout682.xml"/><Relationship Id="rId55" Type="http://schemas.openxmlformats.org/officeDocument/2006/relationships/slideLayout" Target="../slideLayouts/slideLayout703.xml"/><Relationship Id="rId76" Type="http://schemas.openxmlformats.org/officeDocument/2006/relationships/slideLayout" Target="../slideLayouts/slideLayout724.xml"/><Relationship Id="rId97" Type="http://schemas.openxmlformats.org/officeDocument/2006/relationships/slideLayout" Target="../slideLayouts/slideLayout745.xml"/><Relationship Id="rId120" Type="http://schemas.openxmlformats.org/officeDocument/2006/relationships/slideLayout" Target="../slideLayouts/slideLayout768.xml"/><Relationship Id="rId141" Type="http://schemas.openxmlformats.org/officeDocument/2006/relationships/slideLayout" Target="../slideLayouts/slideLayout789.xml"/><Relationship Id="rId7" Type="http://schemas.openxmlformats.org/officeDocument/2006/relationships/slideLayout" Target="../slideLayouts/slideLayout655.xml"/><Relationship Id="rId162" Type="http://schemas.openxmlformats.org/officeDocument/2006/relationships/slideLayout" Target="../slideLayouts/slideLayout810.xml"/><Relationship Id="rId183" Type="http://schemas.openxmlformats.org/officeDocument/2006/relationships/slideLayout" Target="../slideLayouts/slideLayout831.xml"/><Relationship Id="rId2" Type="http://schemas.openxmlformats.org/officeDocument/2006/relationships/slideLayout" Target="../slideLayouts/slideLayout650.xml"/><Relationship Id="rId29" Type="http://schemas.openxmlformats.org/officeDocument/2006/relationships/slideLayout" Target="../slideLayouts/slideLayout677.xml"/><Relationship Id="rId24" Type="http://schemas.openxmlformats.org/officeDocument/2006/relationships/slideLayout" Target="../slideLayouts/slideLayout672.xml"/><Relationship Id="rId40" Type="http://schemas.openxmlformats.org/officeDocument/2006/relationships/slideLayout" Target="../slideLayouts/slideLayout688.xml"/><Relationship Id="rId45" Type="http://schemas.openxmlformats.org/officeDocument/2006/relationships/slideLayout" Target="../slideLayouts/slideLayout693.xml"/><Relationship Id="rId66" Type="http://schemas.openxmlformats.org/officeDocument/2006/relationships/slideLayout" Target="../slideLayouts/slideLayout714.xml"/><Relationship Id="rId87" Type="http://schemas.openxmlformats.org/officeDocument/2006/relationships/slideLayout" Target="../slideLayouts/slideLayout735.xml"/><Relationship Id="rId110" Type="http://schemas.openxmlformats.org/officeDocument/2006/relationships/slideLayout" Target="../slideLayouts/slideLayout758.xml"/><Relationship Id="rId115" Type="http://schemas.openxmlformats.org/officeDocument/2006/relationships/slideLayout" Target="../slideLayouts/slideLayout763.xml"/><Relationship Id="rId131" Type="http://schemas.openxmlformats.org/officeDocument/2006/relationships/slideLayout" Target="../slideLayouts/slideLayout779.xml"/><Relationship Id="rId136" Type="http://schemas.openxmlformats.org/officeDocument/2006/relationships/slideLayout" Target="../slideLayouts/slideLayout784.xml"/><Relationship Id="rId157" Type="http://schemas.openxmlformats.org/officeDocument/2006/relationships/slideLayout" Target="../slideLayouts/slideLayout805.xml"/><Relationship Id="rId178" Type="http://schemas.openxmlformats.org/officeDocument/2006/relationships/slideLayout" Target="../slideLayouts/slideLayout826.xml"/><Relationship Id="rId61" Type="http://schemas.openxmlformats.org/officeDocument/2006/relationships/slideLayout" Target="../slideLayouts/slideLayout709.xml"/><Relationship Id="rId82" Type="http://schemas.openxmlformats.org/officeDocument/2006/relationships/slideLayout" Target="../slideLayouts/slideLayout730.xml"/><Relationship Id="rId152" Type="http://schemas.openxmlformats.org/officeDocument/2006/relationships/slideLayout" Target="../slideLayouts/slideLayout800.xml"/><Relationship Id="rId173" Type="http://schemas.openxmlformats.org/officeDocument/2006/relationships/slideLayout" Target="../slideLayouts/slideLayout821.xml"/><Relationship Id="rId194" Type="http://schemas.openxmlformats.org/officeDocument/2006/relationships/slideLayout" Target="../slideLayouts/slideLayout842.xml"/><Relationship Id="rId199" Type="http://schemas.openxmlformats.org/officeDocument/2006/relationships/theme" Target="../theme/theme8.xml"/><Relationship Id="rId19" Type="http://schemas.openxmlformats.org/officeDocument/2006/relationships/slideLayout" Target="../slideLayouts/slideLayout667.xml"/><Relationship Id="rId14" Type="http://schemas.openxmlformats.org/officeDocument/2006/relationships/slideLayout" Target="../slideLayouts/slideLayout662.xml"/><Relationship Id="rId30" Type="http://schemas.openxmlformats.org/officeDocument/2006/relationships/slideLayout" Target="../slideLayouts/slideLayout678.xml"/><Relationship Id="rId35" Type="http://schemas.openxmlformats.org/officeDocument/2006/relationships/slideLayout" Target="../slideLayouts/slideLayout683.xml"/><Relationship Id="rId56" Type="http://schemas.openxmlformats.org/officeDocument/2006/relationships/slideLayout" Target="../slideLayouts/slideLayout704.xml"/><Relationship Id="rId77" Type="http://schemas.openxmlformats.org/officeDocument/2006/relationships/slideLayout" Target="../slideLayouts/slideLayout725.xml"/><Relationship Id="rId100" Type="http://schemas.openxmlformats.org/officeDocument/2006/relationships/slideLayout" Target="../slideLayouts/slideLayout748.xml"/><Relationship Id="rId105" Type="http://schemas.openxmlformats.org/officeDocument/2006/relationships/slideLayout" Target="../slideLayouts/slideLayout753.xml"/><Relationship Id="rId126" Type="http://schemas.openxmlformats.org/officeDocument/2006/relationships/slideLayout" Target="../slideLayouts/slideLayout774.xml"/><Relationship Id="rId147" Type="http://schemas.openxmlformats.org/officeDocument/2006/relationships/slideLayout" Target="../slideLayouts/slideLayout795.xml"/><Relationship Id="rId168" Type="http://schemas.openxmlformats.org/officeDocument/2006/relationships/slideLayout" Target="../slideLayouts/slideLayout816.xml"/><Relationship Id="rId8" Type="http://schemas.openxmlformats.org/officeDocument/2006/relationships/slideLayout" Target="../slideLayouts/slideLayout656.xml"/><Relationship Id="rId51" Type="http://schemas.openxmlformats.org/officeDocument/2006/relationships/slideLayout" Target="../slideLayouts/slideLayout699.xml"/><Relationship Id="rId72" Type="http://schemas.openxmlformats.org/officeDocument/2006/relationships/slideLayout" Target="../slideLayouts/slideLayout720.xml"/><Relationship Id="rId93" Type="http://schemas.openxmlformats.org/officeDocument/2006/relationships/slideLayout" Target="../slideLayouts/slideLayout741.xml"/><Relationship Id="rId98" Type="http://schemas.openxmlformats.org/officeDocument/2006/relationships/slideLayout" Target="../slideLayouts/slideLayout746.xml"/><Relationship Id="rId121" Type="http://schemas.openxmlformats.org/officeDocument/2006/relationships/slideLayout" Target="../slideLayouts/slideLayout769.xml"/><Relationship Id="rId142" Type="http://schemas.openxmlformats.org/officeDocument/2006/relationships/slideLayout" Target="../slideLayouts/slideLayout790.xml"/><Relationship Id="rId163" Type="http://schemas.openxmlformats.org/officeDocument/2006/relationships/slideLayout" Target="../slideLayouts/slideLayout811.xml"/><Relationship Id="rId184" Type="http://schemas.openxmlformats.org/officeDocument/2006/relationships/slideLayout" Target="../slideLayouts/slideLayout832.xml"/><Relationship Id="rId189" Type="http://schemas.openxmlformats.org/officeDocument/2006/relationships/slideLayout" Target="../slideLayouts/slideLayout837.xml"/><Relationship Id="rId3" Type="http://schemas.openxmlformats.org/officeDocument/2006/relationships/slideLayout" Target="../slideLayouts/slideLayout651.xml"/><Relationship Id="rId25" Type="http://schemas.openxmlformats.org/officeDocument/2006/relationships/slideLayout" Target="../slideLayouts/slideLayout673.xml"/><Relationship Id="rId46" Type="http://schemas.openxmlformats.org/officeDocument/2006/relationships/slideLayout" Target="../slideLayouts/slideLayout694.xml"/><Relationship Id="rId67" Type="http://schemas.openxmlformats.org/officeDocument/2006/relationships/slideLayout" Target="../slideLayouts/slideLayout715.xml"/><Relationship Id="rId116" Type="http://schemas.openxmlformats.org/officeDocument/2006/relationships/slideLayout" Target="../slideLayouts/slideLayout764.xml"/><Relationship Id="rId137" Type="http://schemas.openxmlformats.org/officeDocument/2006/relationships/slideLayout" Target="../slideLayouts/slideLayout785.xml"/><Relationship Id="rId158" Type="http://schemas.openxmlformats.org/officeDocument/2006/relationships/slideLayout" Target="../slideLayouts/slideLayout806.xml"/><Relationship Id="rId20" Type="http://schemas.openxmlformats.org/officeDocument/2006/relationships/slideLayout" Target="../slideLayouts/slideLayout668.xml"/><Relationship Id="rId41" Type="http://schemas.openxmlformats.org/officeDocument/2006/relationships/slideLayout" Target="../slideLayouts/slideLayout689.xml"/><Relationship Id="rId62" Type="http://schemas.openxmlformats.org/officeDocument/2006/relationships/slideLayout" Target="../slideLayouts/slideLayout710.xml"/><Relationship Id="rId83" Type="http://schemas.openxmlformats.org/officeDocument/2006/relationships/slideLayout" Target="../slideLayouts/slideLayout731.xml"/><Relationship Id="rId88" Type="http://schemas.openxmlformats.org/officeDocument/2006/relationships/slideLayout" Target="../slideLayouts/slideLayout736.xml"/><Relationship Id="rId111" Type="http://schemas.openxmlformats.org/officeDocument/2006/relationships/slideLayout" Target="../slideLayouts/slideLayout759.xml"/><Relationship Id="rId132" Type="http://schemas.openxmlformats.org/officeDocument/2006/relationships/slideLayout" Target="../slideLayouts/slideLayout780.xml"/><Relationship Id="rId153" Type="http://schemas.openxmlformats.org/officeDocument/2006/relationships/slideLayout" Target="../slideLayouts/slideLayout801.xml"/><Relationship Id="rId174" Type="http://schemas.openxmlformats.org/officeDocument/2006/relationships/slideLayout" Target="../slideLayouts/slideLayout822.xml"/><Relationship Id="rId179" Type="http://schemas.openxmlformats.org/officeDocument/2006/relationships/slideLayout" Target="../slideLayouts/slideLayout827.xml"/><Relationship Id="rId195" Type="http://schemas.openxmlformats.org/officeDocument/2006/relationships/slideLayout" Target="../slideLayouts/slideLayout843.xml"/><Relationship Id="rId190" Type="http://schemas.openxmlformats.org/officeDocument/2006/relationships/slideLayout" Target="../slideLayouts/slideLayout838.xml"/><Relationship Id="rId15" Type="http://schemas.openxmlformats.org/officeDocument/2006/relationships/slideLayout" Target="../slideLayouts/slideLayout663.xml"/><Relationship Id="rId36" Type="http://schemas.openxmlformats.org/officeDocument/2006/relationships/slideLayout" Target="../slideLayouts/slideLayout684.xml"/><Relationship Id="rId57" Type="http://schemas.openxmlformats.org/officeDocument/2006/relationships/slideLayout" Target="../slideLayouts/slideLayout705.xml"/><Relationship Id="rId106" Type="http://schemas.openxmlformats.org/officeDocument/2006/relationships/slideLayout" Target="../slideLayouts/slideLayout754.xml"/><Relationship Id="rId127" Type="http://schemas.openxmlformats.org/officeDocument/2006/relationships/slideLayout" Target="../slideLayouts/slideLayout775.xml"/><Relationship Id="rId10" Type="http://schemas.openxmlformats.org/officeDocument/2006/relationships/slideLayout" Target="../slideLayouts/slideLayout658.xml"/><Relationship Id="rId31" Type="http://schemas.openxmlformats.org/officeDocument/2006/relationships/slideLayout" Target="../slideLayouts/slideLayout679.xml"/><Relationship Id="rId52" Type="http://schemas.openxmlformats.org/officeDocument/2006/relationships/slideLayout" Target="../slideLayouts/slideLayout700.xml"/><Relationship Id="rId73" Type="http://schemas.openxmlformats.org/officeDocument/2006/relationships/slideLayout" Target="../slideLayouts/slideLayout721.xml"/><Relationship Id="rId78" Type="http://schemas.openxmlformats.org/officeDocument/2006/relationships/slideLayout" Target="../slideLayouts/slideLayout726.xml"/><Relationship Id="rId94" Type="http://schemas.openxmlformats.org/officeDocument/2006/relationships/slideLayout" Target="../slideLayouts/slideLayout742.xml"/><Relationship Id="rId99" Type="http://schemas.openxmlformats.org/officeDocument/2006/relationships/slideLayout" Target="../slideLayouts/slideLayout747.xml"/><Relationship Id="rId101" Type="http://schemas.openxmlformats.org/officeDocument/2006/relationships/slideLayout" Target="../slideLayouts/slideLayout749.xml"/><Relationship Id="rId122" Type="http://schemas.openxmlformats.org/officeDocument/2006/relationships/slideLayout" Target="../slideLayouts/slideLayout770.xml"/><Relationship Id="rId143" Type="http://schemas.openxmlformats.org/officeDocument/2006/relationships/slideLayout" Target="../slideLayouts/slideLayout791.xml"/><Relationship Id="rId148" Type="http://schemas.openxmlformats.org/officeDocument/2006/relationships/slideLayout" Target="../slideLayouts/slideLayout796.xml"/><Relationship Id="rId164" Type="http://schemas.openxmlformats.org/officeDocument/2006/relationships/slideLayout" Target="../slideLayouts/slideLayout812.xml"/><Relationship Id="rId169" Type="http://schemas.openxmlformats.org/officeDocument/2006/relationships/slideLayout" Target="../slideLayouts/slideLayout817.xml"/><Relationship Id="rId185" Type="http://schemas.openxmlformats.org/officeDocument/2006/relationships/slideLayout" Target="../slideLayouts/slideLayout833.xml"/><Relationship Id="rId4" Type="http://schemas.openxmlformats.org/officeDocument/2006/relationships/slideLayout" Target="../slideLayouts/slideLayout652.xml"/><Relationship Id="rId9" Type="http://schemas.openxmlformats.org/officeDocument/2006/relationships/slideLayout" Target="../slideLayouts/slideLayout657.xml"/><Relationship Id="rId180" Type="http://schemas.openxmlformats.org/officeDocument/2006/relationships/slideLayout" Target="../slideLayouts/slideLayout828.xml"/><Relationship Id="rId26" Type="http://schemas.openxmlformats.org/officeDocument/2006/relationships/slideLayout" Target="../slideLayouts/slideLayout674.xml"/><Relationship Id="rId47" Type="http://schemas.openxmlformats.org/officeDocument/2006/relationships/slideLayout" Target="../slideLayouts/slideLayout695.xml"/><Relationship Id="rId68" Type="http://schemas.openxmlformats.org/officeDocument/2006/relationships/slideLayout" Target="../slideLayouts/slideLayout716.xml"/><Relationship Id="rId89" Type="http://schemas.openxmlformats.org/officeDocument/2006/relationships/slideLayout" Target="../slideLayouts/slideLayout737.xml"/><Relationship Id="rId112" Type="http://schemas.openxmlformats.org/officeDocument/2006/relationships/slideLayout" Target="../slideLayouts/slideLayout760.xml"/><Relationship Id="rId133" Type="http://schemas.openxmlformats.org/officeDocument/2006/relationships/slideLayout" Target="../slideLayouts/slideLayout781.xml"/><Relationship Id="rId154" Type="http://schemas.openxmlformats.org/officeDocument/2006/relationships/slideLayout" Target="../slideLayouts/slideLayout802.xml"/><Relationship Id="rId175" Type="http://schemas.openxmlformats.org/officeDocument/2006/relationships/slideLayout" Target="../slideLayouts/slideLayout823.xml"/><Relationship Id="rId196" Type="http://schemas.openxmlformats.org/officeDocument/2006/relationships/slideLayout" Target="../slideLayouts/slideLayout844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664.xml"/><Relationship Id="rId37" Type="http://schemas.openxmlformats.org/officeDocument/2006/relationships/slideLayout" Target="../slideLayouts/slideLayout685.xml"/><Relationship Id="rId58" Type="http://schemas.openxmlformats.org/officeDocument/2006/relationships/slideLayout" Target="../slideLayouts/slideLayout706.xml"/><Relationship Id="rId79" Type="http://schemas.openxmlformats.org/officeDocument/2006/relationships/slideLayout" Target="../slideLayouts/slideLayout727.xml"/><Relationship Id="rId102" Type="http://schemas.openxmlformats.org/officeDocument/2006/relationships/slideLayout" Target="../slideLayouts/slideLayout750.xml"/><Relationship Id="rId123" Type="http://schemas.openxmlformats.org/officeDocument/2006/relationships/slideLayout" Target="../slideLayouts/slideLayout771.xml"/><Relationship Id="rId144" Type="http://schemas.openxmlformats.org/officeDocument/2006/relationships/slideLayout" Target="../slideLayouts/slideLayout792.xml"/><Relationship Id="rId90" Type="http://schemas.openxmlformats.org/officeDocument/2006/relationships/slideLayout" Target="../slideLayouts/slideLayout738.xml"/><Relationship Id="rId165" Type="http://schemas.openxmlformats.org/officeDocument/2006/relationships/slideLayout" Target="../slideLayouts/slideLayout813.xml"/><Relationship Id="rId186" Type="http://schemas.openxmlformats.org/officeDocument/2006/relationships/slideLayout" Target="../slideLayouts/slideLayout834.xml"/><Relationship Id="rId27" Type="http://schemas.openxmlformats.org/officeDocument/2006/relationships/slideLayout" Target="../slideLayouts/slideLayout675.xml"/><Relationship Id="rId48" Type="http://schemas.openxmlformats.org/officeDocument/2006/relationships/slideLayout" Target="../slideLayouts/slideLayout696.xml"/><Relationship Id="rId69" Type="http://schemas.openxmlformats.org/officeDocument/2006/relationships/slideLayout" Target="../slideLayouts/slideLayout717.xml"/><Relationship Id="rId113" Type="http://schemas.openxmlformats.org/officeDocument/2006/relationships/slideLayout" Target="../slideLayouts/slideLayout761.xml"/><Relationship Id="rId134" Type="http://schemas.openxmlformats.org/officeDocument/2006/relationships/slideLayout" Target="../slideLayouts/slideLayout782.xml"/><Relationship Id="rId80" Type="http://schemas.openxmlformats.org/officeDocument/2006/relationships/slideLayout" Target="../slideLayouts/slideLayout728.xml"/><Relationship Id="rId155" Type="http://schemas.openxmlformats.org/officeDocument/2006/relationships/slideLayout" Target="../slideLayouts/slideLayout803.xml"/><Relationship Id="rId176" Type="http://schemas.openxmlformats.org/officeDocument/2006/relationships/slideLayout" Target="../slideLayouts/slideLayout824.xml"/><Relationship Id="rId197" Type="http://schemas.openxmlformats.org/officeDocument/2006/relationships/slideLayout" Target="../slideLayouts/slideLayout845.xml"/><Relationship Id="rId201" Type="http://schemas.openxmlformats.org/officeDocument/2006/relationships/image" Target="../media/image2.png"/><Relationship Id="rId17" Type="http://schemas.openxmlformats.org/officeDocument/2006/relationships/slideLayout" Target="../slideLayouts/slideLayout665.xml"/><Relationship Id="rId38" Type="http://schemas.openxmlformats.org/officeDocument/2006/relationships/slideLayout" Target="../slideLayouts/slideLayout686.xml"/><Relationship Id="rId59" Type="http://schemas.openxmlformats.org/officeDocument/2006/relationships/slideLayout" Target="../slideLayouts/slideLayout707.xml"/><Relationship Id="rId103" Type="http://schemas.openxmlformats.org/officeDocument/2006/relationships/slideLayout" Target="../slideLayouts/slideLayout751.xml"/><Relationship Id="rId124" Type="http://schemas.openxmlformats.org/officeDocument/2006/relationships/slideLayout" Target="../slideLayouts/slideLayout772.xml"/><Relationship Id="rId70" Type="http://schemas.openxmlformats.org/officeDocument/2006/relationships/slideLayout" Target="../slideLayouts/slideLayout718.xml"/><Relationship Id="rId91" Type="http://schemas.openxmlformats.org/officeDocument/2006/relationships/slideLayout" Target="../slideLayouts/slideLayout739.xml"/><Relationship Id="rId145" Type="http://schemas.openxmlformats.org/officeDocument/2006/relationships/slideLayout" Target="../slideLayouts/slideLayout793.xml"/><Relationship Id="rId166" Type="http://schemas.openxmlformats.org/officeDocument/2006/relationships/slideLayout" Target="../slideLayouts/slideLayout814.xml"/><Relationship Id="rId187" Type="http://schemas.openxmlformats.org/officeDocument/2006/relationships/slideLayout" Target="../slideLayouts/slideLayout835.xml"/><Relationship Id="rId1" Type="http://schemas.openxmlformats.org/officeDocument/2006/relationships/slideLayout" Target="../slideLayouts/slideLayout649.xml"/><Relationship Id="rId28" Type="http://schemas.openxmlformats.org/officeDocument/2006/relationships/slideLayout" Target="../slideLayouts/slideLayout676.xml"/><Relationship Id="rId49" Type="http://schemas.openxmlformats.org/officeDocument/2006/relationships/slideLayout" Target="../slideLayouts/slideLayout697.xml"/><Relationship Id="rId114" Type="http://schemas.openxmlformats.org/officeDocument/2006/relationships/slideLayout" Target="../slideLayouts/slideLayout762.xml"/><Relationship Id="rId60" Type="http://schemas.openxmlformats.org/officeDocument/2006/relationships/slideLayout" Target="../slideLayouts/slideLayout708.xml"/><Relationship Id="rId81" Type="http://schemas.openxmlformats.org/officeDocument/2006/relationships/slideLayout" Target="../slideLayouts/slideLayout729.xml"/><Relationship Id="rId135" Type="http://schemas.openxmlformats.org/officeDocument/2006/relationships/slideLayout" Target="../slideLayouts/slideLayout783.xml"/><Relationship Id="rId156" Type="http://schemas.openxmlformats.org/officeDocument/2006/relationships/slideLayout" Target="../slideLayouts/slideLayout804.xml"/><Relationship Id="rId177" Type="http://schemas.openxmlformats.org/officeDocument/2006/relationships/slideLayout" Target="../slideLayouts/slideLayout825.xml"/><Relationship Id="rId198" Type="http://schemas.openxmlformats.org/officeDocument/2006/relationships/slideLayout" Target="../slideLayouts/slideLayout846.xml"/><Relationship Id="rId18" Type="http://schemas.openxmlformats.org/officeDocument/2006/relationships/slideLayout" Target="../slideLayouts/slideLayout666.xml"/><Relationship Id="rId39" Type="http://schemas.openxmlformats.org/officeDocument/2006/relationships/slideLayout" Target="../slideLayouts/slideLayout687.xml"/><Relationship Id="rId50" Type="http://schemas.openxmlformats.org/officeDocument/2006/relationships/slideLayout" Target="../slideLayouts/slideLayout698.xml"/><Relationship Id="rId104" Type="http://schemas.openxmlformats.org/officeDocument/2006/relationships/slideLayout" Target="../slideLayouts/slideLayout752.xml"/><Relationship Id="rId125" Type="http://schemas.openxmlformats.org/officeDocument/2006/relationships/slideLayout" Target="../slideLayouts/slideLayout773.xml"/><Relationship Id="rId146" Type="http://schemas.openxmlformats.org/officeDocument/2006/relationships/slideLayout" Target="../slideLayouts/slideLayout794.xml"/><Relationship Id="rId167" Type="http://schemas.openxmlformats.org/officeDocument/2006/relationships/slideLayout" Target="../slideLayouts/slideLayout815.xml"/><Relationship Id="rId188" Type="http://schemas.openxmlformats.org/officeDocument/2006/relationships/slideLayout" Target="../slideLayouts/slideLayout836.xml"/><Relationship Id="rId71" Type="http://schemas.openxmlformats.org/officeDocument/2006/relationships/slideLayout" Target="../slideLayouts/slideLayout719.xml"/><Relationship Id="rId92" Type="http://schemas.openxmlformats.org/officeDocument/2006/relationships/slideLayout" Target="../slideLayouts/slideLayout740.xml"/></Relationships>
</file>

<file path=ppt/slideMasters/_rels/slideMaster9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963.xml"/><Relationship Id="rId21" Type="http://schemas.openxmlformats.org/officeDocument/2006/relationships/slideLayout" Target="../slideLayouts/slideLayout867.xml"/><Relationship Id="rId42" Type="http://schemas.openxmlformats.org/officeDocument/2006/relationships/slideLayout" Target="../slideLayouts/slideLayout888.xml"/><Relationship Id="rId63" Type="http://schemas.openxmlformats.org/officeDocument/2006/relationships/slideLayout" Target="../slideLayouts/slideLayout909.xml"/><Relationship Id="rId84" Type="http://schemas.openxmlformats.org/officeDocument/2006/relationships/slideLayout" Target="../slideLayouts/slideLayout930.xml"/><Relationship Id="rId138" Type="http://schemas.openxmlformats.org/officeDocument/2006/relationships/slideLayout" Target="../slideLayouts/slideLayout984.xml"/><Relationship Id="rId159" Type="http://schemas.openxmlformats.org/officeDocument/2006/relationships/slideLayout" Target="../slideLayouts/slideLayout1005.xml"/><Relationship Id="rId170" Type="http://schemas.openxmlformats.org/officeDocument/2006/relationships/slideLayout" Target="../slideLayouts/slideLayout1016.xml"/><Relationship Id="rId191" Type="http://schemas.openxmlformats.org/officeDocument/2006/relationships/slideLayout" Target="../slideLayouts/slideLayout1037.xml"/><Relationship Id="rId107" Type="http://schemas.openxmlformats.org/officeDocument/2006/relationships/slideLayout" Target="../slideLayouts/slideLayout953.xml"/><Relationship Id="rId11" Type="http://schemas.openxmlformats.org/officeDocument/2006/relationships/slideLayout" Target="../slideLayouts/slideLayout857.xml"/><Relationship Id="rId32" Type="http://schemas.openxmlformats.org/officeDocument/2006/relationships/slideLayout" Target="../slideLayouts/slideLayout878.xml"/><Relationship Id="rId53" Type="http://schemas.openxmlformats.org/officeDocument/2006/relationships/slideLayout" Target="../slideLayouts/slideLayout899.xml"/><Relationship Id="rId74" Type="http://schemas.openxmlformats.org/officeDocument/2006/relationships/slideLayout" Target="../slideLayouts/slideLayout920.xml"/><Relationship Id="rId128" Type="http://schemas.openxmlformats.org/officeDocument/2006/relationships/slideLayout" Target="../slideLayouts/slideLayout974.xml"/><Relationship Id="rId149" Type="http://schemas.openxmlformats.org/officeDocument/2006/relationships/slideLayout" Target="../slideLayouts/slideLayout995.xml"/><Relationship Id="rId5" Type="http://schemas.openxmlformats.org/officeDocument/2006/relationships/slideLayout" Target="../slideLayouts/slideLayout851.xml"/><Relationship Id="rId95" Type="http://schemas.openxmlformats.org/officeDocument/2006/relationships/slideLayout" Target="../slideLayouts/slideLayout941.xml"/><Relationship Id="rId160" Type="http://schemas.openxmlformats.org/officeDocument/2006/relationships/slideLayout" Target="../slideLayouts/slideLayout1006.xml"/><Relationship Id="rId181" Type="http://schemas.openxmlformats.org/officeDocument/2006/relationships/slideLayout" Target="../slideLayouts/slideLayout1027.xml"/><Relationship Id="rId22" Type="http://schemas.openxmlformats.org/officeDocument/2006/relationships/slideLayout" Target="../slideLayouts/slideLayout868.xml"/><Relationship Id="rId43" Type="http://schemas.openxmlformats.org/officeDocument/2006/relationships/slideLayout" Target="../slideLayouts/slideLayout889.xml"/><Relationship Id="rId64" Type="http://schemas.openxmlformats.org/officeDocument/2006/relationships/slideLayout" Target="../slideLayouts/slideLayout910.xml"/><Relationship Id="rId118" Type="http://schemas.openxmlformats.org/officeDocument/2006/relationships/slideLayout" Target="../slideLayouts/slideLayout964.xml"/><Relationship Id="rId139" Type="http://schemas.openxmlformats.org/officeDocument/2006/relationships/slideLayout" Target="../slideLayouts/slideLayout985.xml"/><Relationship Id="rId85" Type="http://schemas.openxmlformats.org/officeDocument/2006/relationships/slideLayout" Target="../slideLayouts/slideLayout931.xml"/><Relationship Id="rId150" Type="http://schemas.openxmlformats.org/officeDocument/2006/relationships/slideLayout" Target="../slideLayouts/slideLayout996.xml"/><Relationship Id="rId171" Type="http://schemas.openxmlformats.org/officeDocument/2006/relationships/slideLayout" Target="../slideLayouts/slideLayout1017.xml"/><Relationship Id="rId192" Type="http://schemas.openxmlformats.org/officeDocument/2006/relationships/slideLayout" Target="../slideLayouts/slideLayout1038.xml"/><Relationship Id="rId12" Type="http://schemas.openxmlformats.org/officeDocument/2006/relationships/slideLayout" Target="../slideLayouts/slideLayout858.xml"/><Relationship Id="rId33" Type="http://schemas.openxmlformats.org/officeDocument/2006/relationships/slideLayout" Target="../slideLayouts/slideLayout879.xml"/><Relationship Id="rId108" Type="http://schemas.openxmlformats.org/officeDocument/2006/relationships/slideLayout" Target="../slideLayouts/slideLayout954.xml"/><Relationship Id="rId129" Type="http://schemas.openxmlformats.org/officeDocument/2006/relationships/slideLayout" Target="../slideLayouts/slideLayout975.xml"/><Relationship Id="rId54" Type="http://schemas.openxmlformats.org/officeDocument/2006/relationships/slideLayout" Target="../slideLayouts/slideLayout900.xml"/><Relationship Id="rId75" Type="http://schemas.openxmlformats.org/officeDocument/2006/relationships/slideLayout" Target="../slideLayouts/slideLayout921.xml"/><Relationship Id="rId96" Type="http://schemas.openxmlformats.org/officeDocument/2006/relationships/slideLayout" Target="../slideLayouts/slideLayout942.xml"/><Relationship Id="rId140" Type="http://schemas.openxmlformats.org/officeDocument/2006/relationships/slideLayout" Target="../slideLayouts/slideLayout986.xml"/><Relationship Id="rId161" Type="http://schemas.openxmlformats.org/officeDocument/2006/relationships/slideLayout" Target="../slideLayouts/slideLayout1007.xml"/><Relationship Id="rId182" Type="http://schemas.openxmlformats.org/officeDocument/2006/relationships/slideLayout" Target="../slideLayouts/slideLayout1028.xml"/><Relationship Id="rId6" Type="http://schemas.openxmlformats.org/officeDocument/2006/relationships/slideLayout" Target="../slideLayouts/slideLayout852.xml"/><Relationship Id="rId23" Type="http://schemas.openxmlformats.org/officeDocument/2006/relationships/slideLayout" Target="../slideLayouts/slideLayout869.xml"/><Relationship Id="rId119" Type="http://schemas.openxmlformats.org/officeDocument/2006/relationships/slideLayout" Target="../slideLayouts/slideLayout965.xml"/><Relationship Id="rId44" Type="http://schemas.openxmlformats.org/officeDocument/2006/relationships/slideLayout" Target="../slideLayouts/slideLayout890.xml"/><Relationship Id="rId65" Type="http://schemas.openxmlformats.org/officeDocument/2006/relationships/slideLayout" Target="../slideLayouts/slideLayout911.xml"/><Relationship Id="rId86" Type="http://schemas.openxmlformats.org/officeDocument/2006/relationships/slideLayout" Target="../slideLayouts/slideLayout932.xml"/><Relationship Id="rId130" Type="http://schemas.openxmlformats.org/officeDocument/2006/relationships/slideLayout" Target="../slideLayouts/slideLayout976.xml"/><Relationship Id="rId151" Type="http://schemas.openxmlformats.org/officeDocument/2006/relationships/slideLayout" Target="../slideLayouts/slideLayout997.xml"/><Relationship Id="rId172" Type="http://schemas.openxmlformats.org/officeDocument/2006/relationships/slideLayout" Target="../slideLayouts/slideLayout1018.xml"/><Relationship Id="rId193" Type="http://schemas.openxmlformats.org/officeDocument/2006/relationships/slideLayout" Target="../slideLayouts/slideLayout1039.xml"/><Relationship Id="rId13" Type="http://schemas.openxmlformats.org/officeDocument/2006/relationships/slideLayout" Target="../slideLayouts/slideLayout859.xml"/><Relationship Id="rId109" Type="http://schemas.openxmlformats.org/officeDocument/2006/relationships/slideLayout" Target="../slideLayouts/slideLayout955.xml"/><Relationship Id="rId34" Type="http://schemas.openxmlformats.org/officeDocument/2006/relationships/slideLayout" Target="../slideLayouts/slideLayout880.xml"/><Relationship Id="rId55" Type="http://schemas.openxmlformats.org/officeDocument/2006/relationships/slideLayout" Target="../slideLayouts/slideLayout901.xml"/><Relationship Id="rId76" Type="http://schemas.openxmlformats.org/officeDocument/2006/relationships/slideLayout" Target="../slideLayouts/slideLayout922.xml"/><Relationship Id="rId97" Type="http://schemas.openxmlformats.org/officeDocument/2006/relationships/slideLayout" Target="../slideLayouts/slideLayout943.xml"/><Relationship Id="rId120" Type="http://schemas.openxmlformats.org/officeDocument/2006/relationships/slideLayout" Target="../slideLayouts/slideLayout966.xml"/><Relationship Id="rId141" Type="http://schemas.openxmlformats.org/officeDocument/2006/relationships/slideLayout" Target="../slideLayouts/slideLayout987.xml"/><Relationship Id="rId7" Type="http://schemas.openxmlformats.org/officeDocument/2006/relationships/slideLayout" Target="../slideLayouts/slideLayout853.xml"/><Relationship Id="rId162" Type="http://schemas.openxmlformats.org/officeDocument/2006/relationships/slideLayout" Target="../slideLayouts/slideLayout1008.xml"/><Relationship Id="rId183" Type="http://schemas.openxmlformats.org/officeDocument/2006/relationships/slideLayout" Target="../slideLayouts/slideLayout1029.xml"/><Relationship Id="rId2" Type="http://schemas.openxmlformats.org/officeDocument/2006/relationships/slideLayout" Target="../slideLayouts/slideLayout848.xml"/><Relationship Id="rId29" Type="http://schemas.openxmlformats.org/officeDocument/2006/relationships/slideLayout" Target="../slideLayouts/slideLayout875.xml"/><Relationship Id="rId24" Type="http://schemas.openxmlformats.org/officeDocument/2006/relationships/slideLayout" Target="../slideLayouts/slideLayout870.xml"/><Relationship Id="rId40" Type="http://schemas.openxmlformats.org/officeDocument/2006/relationships/slideLayout" Target="../slideLayouts/slideLayout886.xml"/><Relationship Id="rId45" Type="http://schemas.openxmlformats.org/officeDocument/2006/relationships/slideLayout" Target="../slideLayouts/slideLayout891.xml"/><Relationship Id="rId66" Type="http://schemas.openxmlformats.org/officeDocument/2006/relationships/slideLayout" Target="../slideLayouts/slideLayout912.xml"/><Relationship Id="rId87" Type="http://schemas.openxmlformats.org/officeDocument/2006/relationships/slideLayout" Target="../slideLayouts/slideLayout933.xml"/><Relationship Id="rId110" Type="http://schemas.openxmlformats.org/officeDocument/2006/relationships/slideLayout" Target="../slideLayouts/slideLayout956.xml"/><Relationship Id="rId115" Type="http://schemas.openxmlformats.org/officeDocument/2006/relationships/slideLayout" Target="../slideLayouts/slideLayout961.xml"/><Relationship Id="rId131" Type="http://schemas.openxmlformats.org/officeDocument/2006/relationships/slideLayout" Target="../slideLayouts/slideLayout977.xml"/><Relationship Id="rId136" Type="http://schemas.openxmlformats.org/officeDocument/2006/relationships/slideLayout" Target="../slideLayouts/slideLayout982.xml"/><Relationship Id="rId157" Type="http://schemas.openxmlformats.org/officeDocument/2006/relationships/slideLayout" Target="../slideLayouts/slideLayout1003.xml"/><Relationship Id="rId178" Type="http://schemas.openxmlformats.org/officeDocument/2006/relationships/slideLayout" Target="../slideLayouts/slideLayout1024.xml"/><Relationship Id="rId61" Type="http://schemas.openxmlformats.org/officeDocument/2006/relationships/slideLayout" Target="../slideLayouts/slideLayout907.xml"/><Relationship Id="rId82" Type="http://schemas.openxmlformats.org/officeDocument/2006/relationships/slideLayout" Target="../slideLayouts/slideLayout928.xml"/><Relationship Id="rId152" Type="http://schemas.openxmlformats.org/officeDocument/2006/relationships/slideLayout" Target="../slideLayouts/slideLayout998.xml"/><Relationship Id="rId173" Type="http://schemas.openxmlformats.org/officeDocument/2006/relationships/slideLayout" Target="../slideLayouts/slideLayout1019.xml"/><Relationship Id="rId194" Type="http://schemas.openxmlformats.org/officeDocument/2006/relationships/slideLayout" Target="../slideLayouts/slideLayout1040.xml"/><Relationship Id="rId199" Type="http://schemas.openxmlformats.org/officeDocument/2006/relationships/theme" Target="../theme/theme9.xml"/><Relationship Id="rId19" Type="http://schemas.openxmlformats.org/officeDocument/2006/relationships/slideLayout" Target="../slideLayouts/slideLayout865.xml"/><Relationship Id="rId14" Type="http://schemas.openxmlformats.org/officeDocument/2006/relationships/slideLayout" Target="../slideLayouts/slideLayout860.xml"/><Relationship Id="rId30" Type="http://schemas.openxmlformats.org/officeDocument/2006/relationships/slideLayout" Target="../slideLayouts/slideLayout876.xml"/><Relationship Id="rId35" Type="http://schemas.openxmlformats.org/officeDocument/2006/relationships/slideLayout" Target="../slideLayouts/slideLayout881.xml"/><Relationship Id="rId56" Type="http://schemas.openxmlformats.org/officeDocument/2006/relationships/slideLayout" Target="../slideLayouts/slideLayout902.xml"/><Relationship Id="rId77" Type="http://schemas.openxmlformats.org/officeDocument/2006/relationships/slideLayout" Target="../slideLayouts/slideLayout923.xml"/><Relationship Id="rId100" Type="http://schemas.openxmlformats.org/officeDocument/2006/relationships/slideLayout" Target="../slideLayouts/slideLayout946.xml"/><Relationship Id="rId105" Type="http://schemas.openxmlformats.org/officeDocument/2006/relationships/slideLayout" Target="../slideLayouts/slideLayout951.xml"/><Relationship Id="rId126" Type="http://schemas.openxmlformats.org/officeDocument/2006/relationships/slideLayout" Target="../slideLayouts/slideLayout972.xml"/><Relationship Id="rId147" Type="http://schemas.openxmlformats.org/officeDocument/2006/relationships/slideLayout" Target="../slideLayouts/slideLayout993.xml"/><Relationship Id="rId168" Type="http://schemas.openxmlformats.org/officeDocument/2006/relationships/slideLayout" Target="../slideLayouts/slideLayout1014.xml"/><Relationship Id="rId8" Type="http://schemas.openxmlformats.org/officeDocument/2006/relationships/slideLayout" Target="../slideLayouts/slideLayout854.xml"/><Relationship Id="rId51" Type="http://schemas.openxmlformats.org/officeDocument/2006/relationships/slideLayout" Target="../slideLayouts/slideLayout897.xml"/><Relationship Id="rId72" Type="http://schemas.openxmlformats.org/officeDocument/2006/relationships/slideLayout" Target="../slideLayouts/slideLayout918.xml"/><Relationship Id="rId93" Type="http://schemas.openxmlformats.org/officeDocument/2006/relationships/slideLayout" Target="../slideLayouts/slideLayout939.xml"/><Relationship Id="rId98" Type="http://schemas.openxmlformats.org/officeDocument/2006/relationships/slideLayout" Target="../slideLayouts/slideLayout944.xml"/><Relationship Id="rId121" Type="http://schemas.openxmlformats.org/officeDocument/2006/relationships/slideLayout" Target="../slideLayouts/slideLayout967.xml"/><Relationship Id="rId142" Type="http://schemas.openxmlformats.org/officeDocument/2006/relationships/slideLayout" Target="../slideLayouts/slideLayout988.xml"/><Relationship Id="rId163" Type="http://schemas.openxmlformats.org/officeDocument/2006/relationships/slideLayout" Target="../slideLayouts/slideLayout1009.xml"/><Relationship Id="rId184" Type="http://schemas.openxmlformats.org/officeDocument/2006/relationships/slideLayout" Target="../slideLayouts/slideLayout1030.xml"/><Relationship Id="rId189" Type="http://schemas.openxmlformats.org/officeDocument/2006/relationships/slideLayout" Target="../slideLayouts/slideLayout1035.xml"/><Relationship Id="rId3" Type="http://schemas.openxmlformats.org/officeDocument/2006/relationships/slideLayout" Target="../slideLayouts/slideLayout849.xml"/><Relationship Id="rId25" Type="http://schemas.openxmlformats.org/officeDocument/2006/relationships/slideLayout" Target="../slideLayouts/slideLayout871.xml"/><Relationship Id="rId46" Type="http://schemas.openxmlformats.org/officeDocument/2006/relationships/slideLayout" Target="../slideLayouts/slideLayout892.xml"/><Relationship Id="rId67" Type="http://schemas.openxmlformats.org/officeDocument/2006/relationships/slideLayout" Target="../slideLayouts/slideLayout913.xml"/><Relationship Id="rId116" Type="http://schemas.openxmlformats.org/officeDocument/2006/relationships/slideLayout" Target="../slideLayouts/slideLayout962.xml"/><Relationship Id="rId137" Type="http://schemas.openxmlformats.org/officeDocument/2006/relationships/slideLayout" Target="../slideLayouts/slideLayout983.xml"/><Relationship Id="rId158" Type="http://schemas.openxmlformats.org/officeDocument/2006/relationships/slideLayout" Target="../slideLayouts/slideLayout1004.xml"/><Relationship Id="rId20" Type="http://schemas.openxmlformats.org/officeDocument/2006/relationships/slideLayout" Target="../slideLayouts/slideLayout866.xml"/><Relationship Id="rId41" Type="http://schemas.openxmlformats.org/officeDocument/2006/relationships/slideLayout" Target="../slideLayouts/slideLayout887.xml"/><Relationship Id="rId62" Type="http://schemas.openxmlformats.org/officeDocument/2006/relationships/slideLayout" Target="../slideLayouts/slideLayout908.xml"/><Relationship Id="rId83" Type="http://schemas.openxmlformats.org/officeDocument/2006/relationships/slideLayout" Target="../slideLayouts/slideLayout929.xml"/><Relationship Id="rId88" Type="http://schemas.openxmlformats.org/officeDocument/2006/relationships/slideLayout" Target="../slideLayouts/slideLayout934.xml"/><Relationship Id="rId111" Type="http://schemas.openxmlformats.org/officeDocument/2006/relationships/slideLayout" Target="../slideLayouts/slideLayout957.xml"/><Relationship Id="rId132" Type="http://schemas.openxmlformats.org/officeDocument/2006/relationships/slideLayout" Target="../slideLayouts/slideLayout978.xml"/><Relationship Id="rId153" Type="http://schemas.openxmlformats.org/officeDocument/2006/relationships/slideLayout" Target="../slideLayouts/slideLayout999.xml"/><Relationship Id="rId174" Type="http://schemas.openxmlformats.org/officeDocument/2006/relationships/slideLayout" Target="../slideLayouts/slideLayout1020.xml"/><Relationship Id="rId179" Type="http://schemas.openxmlformats.org/officeDocument/2006/relationships/slideLayout" Target="../slideLayouts/slideLayout1025.xml"/><Relationship Id="rId195" Type="http://schemas.openxmlformats.org/officeDocument/2006/relationships/slideLayout" Target="../slideLayouts/slideLayout1041.xml"/><Relationship Id="rId190" Type="http://schemas.openxmlformats.org/officeDocument/2006/relationships/slideLayout" Target="../slideLayouts/slideLayout1036.xml"/><Relationship Id="rId15" Type="http://schemas.openxmlformats.org/officeDocument/2006/relationships/slideLayout" Target="../slideLayouts/slideLayout861.xml"/><Relationship Id="rId36" Type="http://schemas.openxmlformats.org/officeDocument/2006/relationships/slideLayout" Target="../slideLayouts/slideLayout882.xml"/><Relationship Id="rId57" Type="http://schemas.openxmlformats.org/officeDocument/2006/relationships/slideLayout" Target="../slideLayouts/slideLayout903.xml"/><Relationship Id="rId106" Type="http://schemas.openxmlformats.org/officeDocument/2006/relationships/slideLayout" Target="../slideLayouts/slideLayout952.xml"/><Relationship Id="rId127" Type="http://schemas.openxmlformats.org/officeDocument/2006/relationships/slideLayout" Target="../slideLayouts/slideLayout973.xml"/><Relationship Id="rId10" Type="http://schemas.openxmlformats.org/officeDocument/2006/relationships/slideLayout" Target="../slideLayouts/slideLayout856.xml"/><Relationship Id="rId31" Type="http://schemas.openxmlformats.org/officeDocument/2006/relationships/slideLayout" Target="../slideLayouts/slideLayout877.xml"/><Relationship Id="rId52" Type="http://schemas.openxmlformats.org/officeDocument/2006/relationships/slideLayout" Target="../slideLayouts/slideLayout898.xml"/><Relationship Id="rId73" Type="http://schemas.openxmlformats.org/officeDocument/2006/relationships/slideLayout" Target="../slideLayouts/slideLayout919.xml"/><Relationship Id="rId78" Type="http://schemas.openxmlformats.org/officeDocument/2006/relationships/slideLayout" Target="../slideLayouts/slideLayout924.xml"/><Relationship Id="rId94" Type="http://schemas.openxmlformats.org/officeDocument/2006/relationships/slideLayout" Target="../slideLayouts/slideLayout940.xml"/><Relationship Id="rId99" Type="http://schemas.openxmlformats.org/officeDocument/2006/relationships/slideLayout" Target="../slideLayouts/slideLayout945.xml"/><Relationship Id="rId101" Type="http://schemas.openxmlformats.org/officeDocument/2006/relationships/slideLayout" Target="../slideLayouts/slideLayout947.xml"/><Relationship Id="rId122" Type="http://schemas.openxmlformats.org/officeDocument/2006/relationships/slideLayout" Target="../slideLayouts/slideLayout968.xml"/><Relationship Id="rId143" Type="http://schemas.openxmlformats.org/officeDocument/2006/relationships/slideLayout" Target="../slideLayouts/slideLayout989.xml"/><Relationship Id="rId148" Type="http://schemas.openxmlformats.org/officeDocument/2006/relationships/slideLayout" Target="../slideLayouts/slideLayout994.xml"/><Relationship Id="rId164" Type="http://schemas.openxmlformats.org/officeDocument/2006/relationships/slideLayout" Target="../slideLayouts/slideLayout1010.xml"/><Relationship Id="rId169" Type="http://schemas.openxmlformats.org/officeDocument/2006/relationships/slideLayout" Target="../slideLayouts/slideLayout1015.xml"/><Relationship Id="rId185" Type="http://schemas.openxmlformats.org/officeDocument/2006/relationships/slideLayout" Target="../slideLayouts/slideLayout1031.xml"/><Relationship Id="rId4" Type="http://schemas.openxmlformats.org/officeDocument/2006/relationships/slideLayout" Target="../slideLayouts/slideLayout850.xml"/><Relationship Id="rId9" Type="http://schemas.openxmlformats.org/officeDocument/2006/relationships/slideLayout" Target="../slideLayouts/slideLayout855.xml"/><Relationship Id="rId180" Type="http://schemas.openxmlformats.org/officeDocument/2006/relationships/slideLayout" Target="../slideLayouts/slideLayout1026.xml"/><Relationship Id="rId26" Type="http://schemas.openxmlformats.org/officeDocument/2006/relationships/slideLayout" Target="../slideLayouts/slideLayout872.xml"/><Relationship Id="rId47" Type="http://schemas.openxmlformats.org/officeDocument/2006/relationships/slideLayout" Target="../slideLayouts/slideLayout893.xml"/><Relationship Id="rId68" Type="http://schemas.openxmlformats.org/officeDocument/2006/relationships/slideLayout" Target="../slideLayouts/slideLayout914.xml"/><Relationship Id="rId89" Type="http://schemas.openxmlformats.org/officeDocument/2006/relationships/slideLayout" Target="../slideLayouts/slideLayout935.xml"/><Relationship Id="rId112" Type="http://schemas.openxmlformats.org/officeDocument/2006/relationships/slideLayout" Target="../slideLayouts/slideLayout958.xml"/><Relationship Id="rId133" Type="http://schemas.openxmlformats.org/officeDocument/2006/relationships/slideLayout" Target="../slideLayouts/slideLayout979.xml"/><Relationship Id="rId154" Type="http://schemas.openxmlformats.org/officeDocument/2006/relationships/slideLayout" Target="../slideLayouts/slideLayout1000.xml"/><Relationship Id="rId175" Type="http://schemas.openxmlformats.org/officeDocument/2006/relationships/slideLayout" Target="../slideLayouts/slideLayout1021.xml"/><Relationship Id="rId196" Type="http://schemas.openxmlformats.org/officeDocument/2006/relationships/slideLayout" Target="../slideLayouts/slideLayout1042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862.xml"/><Relationship Id="rId37" Type="http://schemas.openxmlformats.org/officeDocument/2006/relationships/slideLayout" Target="../slideLayouts/slideLayout883.xml"/><Relationship Id="rId58" Type="http://schemas.openxmlformats.org/officeDocument/2006/relationships/slideLayout" Target="../slideLayouts/slideLayout904.xml"/><Relationship Id="rId79" Type="http://schemas.openxmlformats.org/officeDocument/2006/relationships/slideLayout" Target="../slideLayouts/slideLayout925.xml"/><Relationship Id="rId102" Type="http://schemas.openxmlformats.org/officeDocument/2006/relationships/slideLayout" Target="../slideLayouts/slideLayout948.xml"/><Relationship Id="rId123" Type="http://schemas.openxmlformats.org/officeDocument/2006/relationships/slideLayout" Target="../slideLayouts/slideLayout969.xml"/><Relationship Id="rId144" Type="http://schemas.openxmlformats.org/officeDocument/2006/relationships/slideLayout" Target="../slideLayouts/slideLayout990.xml"/><Relationship Id="rId90" Type="http://schemas.openxmlformats.org/officeDocument/2006/relationships/slideLayout" Target="../slideLayouts/slideLayout936.xml"/><Relationship Id="rId165" Type="http://schemas.openxmlformats.org/officeDocument/2006/relationships/slideLayout" Target="../slideLayouts/slideLayout1011.xml"/><Relationship Id="rId186" Type="http://schemas.openxmlformats.org/officeDocument/2006/relationships/slideLayout" Target="../slideLayouts/slideLayout1032.xml"/><Relationship Id="rId27" Type="http://schemas.openxmlformats.org/officeDocument/2006/relationships/slideLayout" Target="../slideLayouts/slideLayout873.xml"/><Relationship Id="rId48" Type="http://schemas.openxmlformats.org/officeDocument/2006/relationships/slideLayout" Target="../slideLayouts/slideLayout894.xml"/><Relationship Id="rId69" Type="http://schemas.openxmlformats.org/officeDocument/2006/relationships/slideLayout" Target="../slideLayouts/slideLayout915.xml"/><Relationship Id="rId113" Type="http://schemas.openxmlformats.org/officeDocument/2006/relationships/slideLayout" Target="../slideLayouts/slideLayout959.xml"/><Relationship Id="rId134" Type="http://schemas.openxmlformats.org/officeDocument/2006/relationships/slideLayout" Target="../slideLayouts/slideLayout980.xml"/><Relationship Id="rId80" Type="http://schemas.openxmlformats.org/officeDocument/2006/relationships/slideLayout" Target="../slideLayouts/slideLayout926.xml"/><Relationship Id="rId155" Type="http://schemas.openxmlformats.org/officeDocument/2006/relationships/slideLayout" Target="../slideLayouts/slideLayout1001.xml"/><Relationship Id="rId176" Type="http://schemas.openxmlformats.org/officeDocument/2006/relationships/slideLayout" Target="../slideLayouts/slideLayout1022.xml"/><Relationship Id="rId197" Type="http://schemas.openxmlformats.org/officeDocument/2006/relationships/slideLayout" Target="../slideLayouts/slideLayout1043.xml"/><Relationship Id="rId201" Type="http://schemas.openxmlformats.org/officeDocument/2006/relationships/image" Target="../media/image2.png"/><Relationship Id="rId17" Type="http://schemas.openxmlformats.org/officeDocument/2006/relationships/slideLayout" Target="../slideLayouts/slideLayout863.xml"/><Relationship Id="rId38" Type="http://schemas.openxmlformats.org/officeDocument/2006/relationships/slideLayout" Target="../slideLayouts/slideLayout884.xml"/><Relationship Id="rId59" Type="http://schemas.openxmlformats.org/officeDocument/2006/relationships/slideLayout" Target="../slideLayouts/slideLayout905.xml"/><Relationship Id="rId103" Type="http://schemas.openxmlformats.org/officeDocument/2006/relationships/slideLayout" Target="../slideLayouts/slideLayout949.xml"/><Relationship Id="rId124" Type="http://schemas.openxmlformats.org/officeDocument/2006/relationships/slideLayout" Target="../slideLayouts/slideLayout970.xml"/><Relationship Id="rId70" Type="http://schemas.openxmlformats.org/officeDocument/2006/relationships/slideLayout" Target="../slideLayouts/slideLayout916.xml"/><Relationship Id="rId91" Type="http://schemas.openxmlformats.org/officeDocument/2006/relationships/slideLayout" Target="../slideLayouts/slideLayout937.xml"/><Relationship Id="rId145" Type="http://schemas.openxmlformats.org/officeDocument/2006/relationships/slideLayout" Target="../slideLayouts/slideLayout991.xml"/><Relationship Id="rId166" Type="http://schemas.openxmlformats.org/officeDocument/2006/relationships/slideLayout" Target="../slideLayouts/slideLayout1012.xml"/><Relationship Id="rId187" Type="http://schemas.openxmlformats.org/officeDocument/2006/relationships/slideLayout" Target="../slideLayouts/slideLayout1033.xml"/><Relationship Id="rId1" Type="http://schemas.openxmlformats.org/officeDocument/2006/relationships/slideLayout" Target="../slideLayouts/slideLayout847.xml"/><Relationship Id="rId28" Type="http://schemas.openxmlformats.org/officeDocument/2006/relationships/slideLayout" Target="../slideLayouts/slideLayout874.xml"/><Relationship Id="rId49" Type="http://schemas.openxmlformats.org/officeDocument/2006/relationships/slideLayout" Target="../slideLayouts/slideLayout895.xml"/><Relationship Id="rId114" Type="http://schemas.openxmlformats.org/officeDocument/2006/relationships/slideLayout" Target="../slideLayouts/slideLayout960.xml"/><Relationship Id="rId60" Type="http://schemas.openxmlformats.org/officeDocument/2006/relationships/slideLayout" Target="../slideLayouts/slideLayout906.xml"/><Relationship Id="rId81" Type="http://schemas.openxmlformats.org/officeDocument/2006/relationships/slideLayout" Target="../slideLayouts/slideLayout927.xml"/><Relationship Id="rId135" Type="http://schemas.openxmlformats.org/officeDocument/2006/relationships/slideLayout" Target="../slideLayouts/slideLayout981.xml"/><Relationship Id="rId156" Type="http://schemas.openxmlformats.org/officeDocument/2006/relationships/slideLayout" Target="../slideLayouts/slideLayout1002.xml"/><Relationship Id="rId177" Type="http://schemas.openxmlformats.org/officeDocument/2006/relationships/slideLayout" Target="../slideLayouts/slideLayout1023.xml"/><Relationship Id="rId198" Type="http://schemas.openxmlformats.org/officeDocument/2006/relationships/slideLayout" Target="../slideLayouts/slideLayout1044.xml"/><Relationship Id="rId18" Type="http://schemas.openxmlformats.org/officeDocument/2006/relationships/slideLayout" Target="../slideLayouts/slideLayout864.xml"/><Relationship Id="rId39" Type="http://schemas.openxmlformats.org/officeDocument/2006/relationships/slideLayout" Target="../slideLayouts/slideLayout885.xml"/><Relationship Id="rId50" Type="http://schemas.openxmlformats.org/officeDocument/2006/relationships/slideLayout" Target="../slideLayouts/slideLayout896.xml"/><Relationship Id="rId104" Type="http://schemas.openxmlformats.org/officeDocument/2006/relationships/slideLayout" Target="../slideLayouts/slideLayout950.xml"/><Relationship Id="rId125" Type="http://schemas.openxmlformats.org/officeDocument/2006/relationships/slideLayout" Target="../slideLayouts/slideLayout971.xml"/><Relationship Id="rId146" Type="http://schemas.openxmlformats.org/officeDocument/2006/relationships/slideLayout" Target="../slideLayouts/slideLayout992.xml"/><Relationship Id="rId167" Type="http://schemas.openxmlformats.org/officeDocument/2006/relationships/slideLayout" Target="../slideLayouts/slideLayout1013.xml"/><Relationship Id="rId188" Type="http://schemas.openxmlformats.org/officeDocument/2006/relationships/slideLayout" Target="../slideLayouts/slideLayout1034.xml"/><Relationship Id="rId71" Type="http://schemas.openxmlformats.org/officeDocument/2006/relationships/slideLayout" Target="../slideLayouts/slideLayout917.xml"/><Relationship Id="rId92" Type="http://schemas.openxmlformats.org/officeDocument/2006/relationships/slideLayout" Target="../slideLayouts/slideLayout9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+mn-lt"/>
                <a:cs typeface="Verdana" pitchFamily="34" charset="0"/>
              </a:rPr>
              <a:t>Tehetséghidak/ A tehetség a magyar</a:t>
            </a:r>
            <a:r>
              <a:rPr lang="hu-HU" sz="1250" b="0" baseline="0" dirty="0" smtClean="0">
                <a:solidFill>
                  <a:srgbClr val="737373"/>
                </a:solidFill>
                <a:latin typeface="+mn-lt"/>
                <a:cs typeface="Verdana" pitchFamily="34" charset="0"/>
              </a:rPr>
              <a:t> társadalomban</a:t>
            </a:r>
            <a:endParaRPr lang="en-AU" sz="1250" b="0" dirty="0">
              <a:solidFill>
                <a:srgbClr val="737373"/>
              </a:solidFill>
              <a:latin typeface="+mn-lt"/>
              <a:cs typeface="Verdana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+mn-lt"/>
                <a:cs typeface="Verdana" pitchFamily="34" charset="0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+mn-lt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b="1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X</a:t>
                  </a:r>
                  <a:r>
                    <a:rPr lang="en-AU" sz="900" b="1" baseline="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 </a:t>
                  </a:r>
                  <a:r>
                    <a:rPr lang="hu-HU" sz="900" b="1" baseline="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TENGELY</a:t>
                  </a:r>
                  <a:endParaRPr lang="en-AU" sz="9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b="1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CHART ALSÓ</a:t>
                  </a:r>
                  <a:r>
                    <a:rPr lang="hu-HU" sz="900" b="1" baseline="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 SZÉLE</a:t>
                  </a:r>
                  <a:endParaRPr lang="en-AU" sz="9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b="1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SZÖVEGDOBOZ FELSŐ SZÉLE</a:t>
                  </a:r>
                  <a:endParaRPr lang="en-AU" sz="9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b="1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CHART </a:t>
                  </a:r>
                  <a:r>
                    <a:rPr lang="hu-HU" sz="900" b="1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FELSŐ</a:t>
                  </a:r>
                  <a:r>
                    <a:rPr lang="hu-HU" sz="900" b="1" baseline="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 SZÉLE</a:t>
                  </a:r>
                  <a:endParaRPr lang="en-AU" sz="9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pPr lvl="0"/>
                  <a:r>
                    <a:rPr lang="en-AU" dirty="0" smtClean="0"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cs typeface="Verdana" pitchFamily="34" charset="0"/>
                    </a:rPr>
                    <a:t>TENGELY</a:t>
                  </a:r>
                  <a:endParaRPr lang="en-AU" dirty="0"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pPr lvl="0"/>
                  <a:r>
                    <a:rPr lang="en-AU" dirty="0" smtClean="0"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cs typeface="Verdana" pitchFamily="34" charset="0"/>
                    </a:rPr>
                    <a:t>TENGELY</a:t>
                  </a:r>
                  <a:endParaRPr lang="en-AU" dirty="0"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pPr lvl="0"/>
                  <a:r>
                    <a:rPr lang="hu-HU" dirty="0" smtClean="0">
                      <a:cs typeface="Verdana" pitchFamily="34" charset="0"/>
                    </a:rPr>
                    <a:t>CHART</a:t>
                  </a:r>
                  <a:r>
                    <a:rPr lang="hu-HU" baseline="0" dirty="0" smtClean="0">
                      <a:cs typeface="Verdana" pitchFamily="34" charset="0"/>
                    </a:rPr>
                    <a:t> JOBB SZÉLE</a:t>
                  </a:r>
                  <a:endParaRPr lang="en-AU" dirty="0"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cs typeface="Verdana" pitchFamily="34" charset="0"/>
                </a:rPr>
                <a:t>SZÖVEG</a:t>
              </a:r>
              <a:r>
                <a:rPr lang="hu-HU" sz="900" b="1" baseline="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cs typeface="Verdana" pitchFamily="34" charset="0"/>
                </a:rPr>
                <a:t> A</a:t>
              </a:r>
              <a:r>
                <a:rPr lang="hu-HU" sz="9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cs typeface="Verdana" pitchFamily="34" charset="0"/>
                </a:rPr>
                <a:t>LSÓ</a:t>
              </a:r>
              <a:r>
                <a:rPr lang="hu-HU" sz="900" b="1" baseline="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cs typeface="Verdana" pitchFamily="34" charset="0"/>
                </a:rPr>
                <a:t> HATÁRA</a:t>
              </a:r>
              <a:endParaRPr lang="en-AU" sz="9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rPr>
                <a:t>LOGÓ SZÉLE</a:t>
              </a:r>
              <a:endParaRPr lang="en-AU" sz="9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0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23320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762" r:id="rId13"/>
    <p:sldLayoutId id="2147483763" r:id="rId14"/>
    <p:sldLayoutId id="2147483764" r:id="rId15"/>
    <p:sldLayoutId id="2147483765" r:id="rId16"/>
    <p:sldLayoutId id="2147483766" r:id="rId17"/>
    <p:sldLayoutId id="2147483767" r:id="rId18"/>
    <p:sldLayoutId id="2147483768" r:id="rId19"/>
    <p:sldLayoutId id="2147483769" r:id="rId20"/>
    <p:sldLayoutId id="2147483770" r:id="rId21"/>
    <p:sldLayoutId id="2147483771" r:id="rId22"/>
    <p:sldLayoutId id="2147483772" r:id="rId23"/>
    <p:sldLayoutId id="2147483773" r:id="rId24"/>
    <p:sldLayoutId id="2147483774" r:id="rId25"/>
    <p:sldLayoutId id="2147483775" r:id="rId26"/>
    <p:sldLayoutId id="2147483776" r:id="rId27"/>
    <p:sldLayoutId id="2147483777" r:id="rId28"/>
    <p:sldLayoutId id="2147483778" r:id="rId29"/>
    <p:sldLayoutId id="2147483779" r:id="rId30"/>
    <p:sldLayoutId id="2147483780" r:id="rId31"/>
    <p:sldLayoutId id="2147483781" r:id="rId32"/>
    <p:sldLayoutId id="2147483782" r:id="rId33"/>
    <p:sldLayoutId id="2147483783" r:id="rId34"/>
    <p:sldLayoutId id="2147483784" r:id="rId35"/>
    <p:sldLayoutId id="2147483785" r:id="rId36"/>
    <p:sldLayoutId id="2147483786" r:id="rId37"/>
    <p:sldLayoutId id="2147483787" r:id="rId38"/>
    <p:sldLayoutId id="2147483788" r:id="rId39"/>
    <p:sldLayoutId id="2147483789" r:id="rId40"/>
    <p:sldLayoutId id="2147483790" r:id="rId41"/>
    <p:sldLayoutId id="2147483791" r:id="rId42"/>
    <p:sldLayoutId id="2147483792" r:id="rId43"/>
    <p:sldLayoutId id="2147483793" r:id="rId44"/>
    <p:sldLayoutId id="2147483794" r:id="rId45"/>
    <p:sldLayoutId id="2147483795" r:id="rId46"/>
    <p:sldLayoutId id="2147483796" r:id="rId47"/>
    <p:sldLayoutId id="2147483797" r:id="rId48"/>
    <p:sldLayoutId id="2147483798" r:id="rId49"/>
    <p:sldLayoutId id="2147483799" r:id="rId50"/>
    <p:sldLayoutId id="2147483800" r:id="rId51"/>
    <p:sldLayoutId id="2147483801" r:id="rId52"/>
    <p:sldLayoutId id="2147483802" r:id="rId53"/>
    <p:sldLayoutId id="2147483803" r:id="rId54"/>
    <p:sldLayoutId id="2147483804" r:id="rId55"/>
    <p:sldLayoutId id="2147483805" r:id="rId56"/>
    <p:sldLayoutId id="2147483806" r:id="rId57"/>
    <p:sldLayoutId id="2147483807" r:id="rId58"/>
    <p:sldLayoutId id="2147483808" r:id="rId59"/>
    <p:sldLayoutId id="2147483809" r:id="rId60"/>
    <p:sldLayoutId id="2147483810" r:id="rId61"/>
    <p:sldLayoutId id="2147483811" r:id="rId62"/>
    <p:sldLayoutId id="2147483812" r:id="rId63"/>
    <p:sldLayoutId id="2147483813" r:id="rId64"/>
    <p:sldLayoutId id="2147483814" r:id="rId65"/>
    <p:sldLayoutId id="2147483815" r:id="rId66"/>
    <p:sldLayoutId id="2147483816" r:id="rId67"/>
    <p:sldLayoutId id="2147483817" r:id="rId68"/>
    <p:sldLayoutId id="2147483818" r:id="rId69"/>
    <p:sldLayoutId id="2147483819" r:id="rId70"/>
    <p:sldLayoutId id="2147483820" r:id="rId71"/>
    <p:sldLayoutId id="2147483821" r:id="rId72"/>
    <p:sldLayoutId id="2147483822" r:id="rId73"/>
    <p:sldLayoutId id="2147483823" r:id="rId74"/>
    <p:sldLayoutId id="2147483824" r:id="rId75"/>
    <p:sldLayoutId id="2147483825" r:id="rId76"/>
    <p:sldLayoutId id="2147483826" r:id="rId77"/>
    <p:sldLayoutId id="2147483827" r:id="rId78"/>
    <p:sldLayoutId id="2147483828" r:id="rId79"/>
    <p:sldLayoutId id="2147483829" r:id="rId80"/>
    <p:sldLayoutId id="2147483830" r:id="rId81"/>
    <p:sldLayoutId id="2147483831" r:id="rId82"/>
    <p:sldLayoutId id="2147483832" r:id="rId83"/>
    <p:sldLayoutId id="2147483833" r:id="rId84"/>
    <p:sldLayoutId id="2147483834" r:id="rId85"/>
    <p:sldLayoutId id="2147483835" r:id="rId86"/>
    <p:sldLayoutId id="2147483836" r:id="rId87"/>
    <p:sldLayoutId id="2147483837" r:id="rId88"/>
    <p:sldLayoutId id="2147483838" r:id="rId89"/>
    <p:sldLayoutId id="2147483839" r:id="rId90"/>
    <p:sldLayoutId id="2147483840" r:id="rId91"/>
    <p:sldLayoutId id="2147483841" r:id="rId92"/>
    <p:sldLayoutId id="2147483842" r:id="rId93"/>
    <p:sldLayoutId id="2147483843" r:id="rId94"/>
    <p:sldLayoutId id="2147483844" r:id="rId95"/>
    <p:sldLayoutId id="2147483845" r:id="rId96"/>
    <p:sldLayoutId id="2147483846" r:id="rId97"/>
    <p:sldLayoutId id="2147483847" r:id="rId98"/>
    <p:sldLayoutId id="2147483848" r:id="rId99"/>
    <p:sldLayoutId id="2147483849" r:id="rId100"/>
    <p:sldLayoutId id="2147483850" r:id="rId101"/>
    <p:sldLayoutId id="2147483851" r:id="rId102"/>
    <p:sldLayoutId id="2147483852" r:id="rId103"/>
    <p:sldLayoutId id="2147483853" r:id="rId104"/>
    <p:sldLayoutId id="2147483854" r:id="rId105"/>
    <p:sldLayoutId id="2147483855" r:id="rId106"/>
    <p:sldLayoutId id="2147483856" r:id="rId107"/>
    <p:sldLayoutId id="2147483857" r:id="rId108"/>
    <p:sldLayoutId id="2147483858" r:id="rId109"/>
    <p:sldLayoutId id="2147483945" r:id="rId110"/>
    <p:sldLayoutId id="2147483947" r:id="rId111"/>
    <p:sldLayoutId id="2147483859" r:id="rId112"/>
    <p:sldLayoutId id="2147483860" r:id="rId113"/>
    <p:sldLayoutId id="2147483861" r:id="rId114"/>
    <p:sldLayoutId id="2147483862" r:id="rId115"/>
    <p:sldLayoutId id="2147483863" r:id="rId116"/>
    <p:sldLayoutId id="2147483864" r:id="rId117"/>
    <p:sldLayoutId id="2147483865" r:id="rId118"/>
    <p:sldLayoutId id="2147483866" r:id="rId119"/>
    <p:sldLayoutId id="2147483867" r:id="rId120"/>
    <p:sldLayoutId id="2147483868" r:id="rId121"/>
    <p:sldLayoutId id="2147483869" r:id="rId122"/>
    <p:sldLayoutId id="2147483870" r:id="rId123"/>
    <p:sldLayoutId id="2147483871" r:id="rId124"/>
    <p:sldLayoutId id="2147483949" r:id="rId125"/>
    <p:sldLayoutId id="2147483950" r:id="rId126"/>
    <p:sldLayoutId id="2147483872" r:id="rId127"/>
    <p:sldLayoutId id="2147483873" r:id="rId128"/>
    <p:sldLayoutId id="2147483874" r:id="rId129"/>
    <p:sldLayoutId id="2147483875" r:id="rId130"/>
    <p:sldLayoutId id="2147483876" r:id="rId131"/>
    <p:sldLayoutId id="2147483943" r:id="rId132"/>
    <p:sldLayoutId id="2147483944" r:id="rId133"/>
    <p:sldLayoutId id="2147483877" r:id="rId134"/>
    <p:sldLayoutId id="2147483878" r:id="rId135"/>
    <p:sldLayoutId id="2147483879" r:id="rId136"/>
    <p:sldLayoutId id="2147483880" r:id="rId137"/>
    <p:sldLayoutId id="2147483946" r:id="rId138"/>
    <p:sldLayoutId id="2147483951" r:id="rId139"/>
    <p:sldLayoutId id="2147483881" r:id="rId140"/>
    <p:sldLayoutId id="2147483882" r:id="rId141"/>
    <p:sldLayoutId id="2147483883" r:id="rId142"/>
    <p:sldLayoutId id="2147483884" r:id="rId143"/>
    <p:sldLayoutId id="2147483885" r:id="rId144"/>
    <p:sldLayoutId id="2147483886" r:id="rId145"/>
    <p:sldLayoutId id="2147483887" r:id="rId146"/>
    <p:sldLayoutId id="2147483888" r:id="rId147"/>
    <p:sldLayoutId id="2147483889" r:id="rId148"/>
    <p:sldLayoutId id="2147483890" r:id="rId149"/>
    <p:sldLayoutId id="2147483891" r:id="rId150"/>
    <p:sldLayoutId id="2147483892" r:id="rId151"/>
    <p:sldLayoutId id="2147483893" r:id="rId152"/>
    <p:sldLayoutId id="2147483941" r:id="rId153"/>
    <p:sldLayoutId id="2147483942" r:id="rId154"/>
    <p:sldLayoutId id="2147483896" r:id="rId155"/>
    <p:sldLayoutId id="2147483897" r:id="rId156"/>
    <p:sldLayoutId id="2147483898" r:id="rId157"/>
    <p:sldLayoutId id="2147483899" r:id="rId158"/>
    <p:sldLayoutId id="2147483900" r:id="rId159"/>
    <p:sldLayoutId id="2147483901" r:id="rId160"/>
    <p:sldLayoutId id="2147483902" r:id="rId161"/>
    <p:sldLayoutId id="2147483903" r:id="rId162"/>
    <p:sldLayoutId id="2147483904" r:id="rId163"/>
    <p:sldLayoutId id="2147483905" r:id="rId164"/>
    <p:sldLayoutId id="2147483906" r:id="rId165"/>
    <p:sldLayoutId id="2147483907" r:id="rId166"/>
    <p:sldLayoutId id="2147483908" r:id="rId167"/>
    <p:sldLayoutId id="2147483909" r:id="rId168"/>
    <p:sldLayoutId id="2147483910" r:id="rId169"/>
    <p:sldLayoutId id="2147483932" r:id="rId170"/>
    <p:sldLayoutId id="2147483933" r:id="rId171"/>
    <p:sldLayoutId id="2147483912" r:id="rId172"/>
    <p:sldLayoutId id="2147483913" r:id="rId173"/>
    <p:sldLayoutId id="2147483914" r:id="rId174"/>
    <p:sldLayoutId id="2147483915" r:id="rId175"/>
    <p:sldLayoutId id="2147483916" r:id="rId176"/>
    <p:sldLayoutId id="2147483917" r:id="rId177"/>
    <p:sldLayoutId id="2147483918" r:id="rId178"/>
    <p:sldLayoutId id="2147483919" r:id="rId179"/>
    <p:sldLayoutId id="2147483920" r:id="rId180"/>
    <p:sldLayoutId id="2147483921" r:id="rId181"/>
    <p:sldLayoutId id="2147483923" r:id="rId182"/>
    <p:sldLayoutId id="2147483924" r:id="rId183"/>
    <p:sldLayoutId id="2147483930" r:id="rId184"/>
    <p:sldLayoutId id="2147483931" r:id="rId185"/>
    <p:sldLayoutId id="2147483926" r:id="rId186"/>
    <p:sldLayoutId id="2147483927" r:id="rId187"/>
    <p:sldLayoutId id="2147483928" r:id="rId188"/>
    <p:sldLayoutId id="2147483929" r:id="rId189"/>
    <p:sldLayoutId id="2147483922" r:id="rId190"/>
    <p:sldLayoutId id="2147483935" r:id="rId191"/>
    <p:sldLayoutId id="2147483936" r:id="rId192"/>
    <p:sldLayoutId id="2147483937" r:id="rId193"/>
    <p:sldLayoutId id="2147483938" r:id="rId194"/>
    <p:sldLayoutId id="2147483939" r:id="rId195"/>
    <p:sldLayoutId id="2147483940" r:id="rId196"/>
    <p:sldLayoutId id="2147483894" r:id="rId197"/>
    <p:sldLayoutId id="2147483895" r:id="rId198"/>
    <p:sldLayoutId id="2147485607" r:id="rId199"/>
    <p:sldLayoutId id="2147485699" r:id="rId200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729666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08" r:id="rId1"/>
    <p:sldLayoutId id="2147484809" r:id="rId2"/>
    <p:sldLayoutId id="2147484810" r:id="rId3"/>
    <p:sldLayoutId id="2147484811" r:id="rId4"/>
    <p:sldLayoutId id="2147484812" r:id="rId5"/>
    <p:sldLayoutId id="2147484813" r:id="rId6"/>
    <p:sldLayoutId id="2147484814" r:id="rId7"/>
    <p:sldLayoutId id="2147484815" r:id="rId8"/>
    <p:sldLayoutId id="2147484816" r:id="rId9"/>
    <p:sldLayoutId id="2147484817" r:id="rId10"/>
    <p:sldLayoutId id="2147484818" r:id="rId11"/>
    <p:sldLayoutId id="2147484819" r:id="rId12"/>
    <p:sldLayoutId id="2147484820" r:id="rId13"/>
    <p:sldLayoutId id="2147484821" r:id="rId14"/>
    <p:sldLayoutId id="2147484822" r:id="rId15"/>
    <p:sldLayoutId id="2147484823" r:id="rId16"/>
    <p:sldLayoutId id="2147484824" r:id="rId17"/>
    <p:sldLayoutId id="2147484825" r:id="rId18"/>
    <p:sldLayoutId id="2147484826" r:id="rId19"/>
    <p:sldLayoutId id="2147484827" r:id="rId20"/>
    <p:sldLayoutId id="2147484828" r:id="rId21"/>
    <p:sldLayoutId id="2147484829" r:id="rId22"/>
    <p:sldLayoutId id="2147484830" r:id="rId23"/>
    <p:sldLayoutId id="2147484831" r:id="rId24"/>
    <p:sldLayoutId id="2147484832" r:id="rId25"/>
    <p:sldLayoutId id="2147484833" r:id="rId26"/>
    <p:sldLayoutId id="2147484834" r:id="rId27"/>
    <p:sldLayoutId id="2147484835" r:id="rId28"/>
    <p:sldLayoutId id="2147484836" r:id="rId29"/>
    <p:sldLayoutId id="2147484837" r:id="rId30"/>
    <p:sldLayoutId id="2147484838" r:id="rId31"/>
    <p:sldLayoutId id="2147484839" r:id="rId32"/>
    <p:sldLayoutId id="2147484840" r:id="rId33"/>
    <p:sldLayoutId id="2147484841" r:id="rId34"/>
    <p:sldLayoutId id="2147484842" r:id="rId35"/>
    <p:sldLayoutId id="2147484843" r:id="rId36"/>
    <p:sldLayoutId id="2147484844" r:id="rId37"/>
    <p:sldLayoutId id="2147484845" r:id="rId38"/>
    <p:sldLayoutId id="2147484846" r:id="rId39"/>
    <p:sldLayoutId id="2147484847" r:id="rId40"/>
    <p:sldLayoutId id="2147484848" r:id="rId41"/>
    <p:sldLayoutId id="2147484849" r:id="rId42"/>
    <p:sldLayoutId id="2147484850" r:id="rId43"/>
    <p:sldLayoutId id="2147484851" r:id="rId44"/>
    <p:sldLayoutId id="2147484852" r:id="rId45"/>
    <p:sldLayoutId id="2147484853" r:id="rId46"/>
    <p:sldLayoutId id="2147484854" r:id="rId47"/>
    <p:sldLayoutId id="2147484855" r:id="rId48"/>
    <p:sldLayoutId id="2147484856" r:id="rId49"/>
    <p:sldLayoutId id="2147484857" r:id="rId50"/>
    <p:sldLayoutId id="2147484858" r:id="rId51"/>
    <p:sldLayoutId id="2147484859" r:id="rId52"/>
    <p:sldLayoutId id="2147484860" r:id="rId53"/>
    <p:sldLayoutId id="2147484861" r:id="rId54"/>
    <p:sldLayoutId id="2147484862" r:id="rId55"/>
    <p:sldLayoutId id="2147484863" r:id="rId56"/>
    <p:sldLayoutId id="2147484864" r:id="rId57"/>
    <p:sldLayoutId id="2147484865" r:id="rId58"/>
    <p:sldLayoutId id="2147484866" r:id="rId59"/>
    <p:sldLayoutId id="2147484867" r:id="rId60"/>
    <p:sldLayoutId id="2147484868" r:id="rId61"/>
    <p:sldLayoutId id="2147484869" r:id="rId62"/>
    <p:sldLayoutId id="2147484870" r:id="rId63"/>
    <p:sldLayoutId id="2147484871" r:id="rId64"/>
    <p:sldLayoutId id="2147484872" r:id="rId65"/>
    <p:sldLayoutId id="2147484873" r:id="rId66"/>
    <p:sldLayoutId id="2147484874" r:id="rId67"/>
    <p:sldLayoutId id="2147484875" r:id="rId68"/>
    <p:sldLayoutId id="2147484876" r:id="rId69"/>
    <p:sldLayoutId id="2147484877" r:id="rId70"/>
    <p:sldLayoutId id="2147484878" r:id="rId71"/>
    <p:sldLayoutId id="2147484879" r:id="rId72"/>
    <p:sldLayoutId id="2147484880" r:id="rId73"/>
    <p:sldLayoutId id="2147484881" r:id="rId74"/>
    <p:sldLayoutId id="2147484882" r:id="rId75"/>
    <p:sldLayoutId id="2147484883" r:id="rId76"/>
    <p:sldLayoutId id="2147484884" r:id="rId77"/>
    <p:sldLayoutId id="2147484885" r:id="rId78"/>
    <p:sldLayoutId id="2147484886" r:id="rId79"/>
    <p:sldLayoutId id="2147484887" r:id="rId80"/>
    <p:sldLayoutId id="2147484888" r:id="rId81"/>
    <p:sldLayoutId id="2147484889" r:id="rId82"/>
    <p:sldLayoutId id="2147484890" r:id="rId83"/>
    <p:sldLayoutId id="2147484891" r:id="rId84"/>
    <p:sldLayoutId id="2147484892" r:id="rId85"/>
    <p:sldLayoutId id="2147484893" r:id="rId86"/>
    <p:sldLayoutId id="2147484894" r:id="rId87"/>
    <p:sldLayoutId id="2147484895" r:id="rId88"/>
    <p:sldLayoutId id="2147484896" r:id="rId89"/>
    <p:sldLayoutId id="2147484897" r:id="rId90"/>
    <p:sldLayoutId id="2147484898" r:id="rId91"/>
    <p:sldLayoutId id="2147484899" r:id="rId92"/>
    <p:sldLayoutId id="2147484900" r:id="rId93"/>
    <p:sldLayoutId id="2147484901" r:id="rId94"/>
    <p:sldLayoutId id="2147484902" r:id="rId95"/>
    <p:sldLayoutId id="2147484903" r:id="rId96"/>
    <p:sldLayoutId id="2147484904" r:id="rId97"/>
    <p:sldLayoutId id="2147484905" r:id="rId98"/>
    <p:sldLayoutId id="2147484906" r:id="rId99"/>
    <p:sldLayoutId id="2147484907" r:id="rId100"/>
    <p:sldLayoutId id="2147484908" r:id="rId101"/>
    <p:sldLayoutId id="2147484909" r:id="rId102"/>
    <p:sldLayoutId id="2147484910" r:id="rId103"/>
    <p:sldLayoutId id="2147484911" r:id="rId104"/>
    <p:sldLayoutId id="2147484912" r:id="rId105"/>
    <p:sldLayoutId id="2147484913" r:id="rId106"/>
    <p:sldLayoutId id="2147484914" r:id="rId107"/>
    <p:sldLayoutId id="2147484915" r:id="rId108"/>
    <p:sldLayoutId id="2147484916" r:id="rId109"/>
    <p:sldLayoutId id="2147484917" r:id="rId110"/>
    <p:sldLayoutId id="2147484918" r:id="rId111"/>
    <p:sldLayoutId id="2147484919" r:id="rId112"/>
    <p:sldLayoutId id="2147484920" r:id="rId113"/>
    <p:sldLayoutId id="2147484921" r:id="rId114"/>
    <p:sldLayoutId id="2147484922" r:id="rId115"/>
    <p:sldLayoutId id="2147484923" r:id="rId116"/>
    <p:sldLayoutId id="2147484924" r:id="rId117"/>
    <p:sldLayoutId id="2147484925" r:id="rId118"/>
    <p:sldLayoutId id="2147484926" r:id="rId119"/>
    <p:sldLayoutId id="2147484927" r:id="rId120"/>
    <p:sldLayoutId id="2147484928" r:id="rId121"/>
    <p:sldLayoutId id="2147484929" r:id="rId122"/>
    <p:sldLayoutId id="2147484930" r:id="rId123"/>
    <p:sldLayoutId id="2147484931" r:id="rId124"/>
    <p:sldLayoutId id="2147484932" r:id="rId125"/>
    <p:sldLayoutId id="2147484933" r:id="rId126"/>
    <p:sldLayoutId id="2147484934" r:id="rId127"/>
    <p:sldLayoutId id="2147484935" r:id="rId128"/>
    <p:sldLayoutId id="2147484936" r:id="rId129"/>
    <p:sldLayoutId id="2147484937" r:id="rId130"/>
    <p:sldLayoutId id="2147484938" r:id="rId131"/>
    <p:sldLayoutId id="2147484939" r:id="rId132"/>
    <p:sldLayoutId id="2147484940" r:id="rId133"/>
    <p:sldLayoutId id="2147484941" r:id="rId134"/>
    <p:sldLayoutId id="2147484942" r:id="rId135"/>
    <p:sldLayoutId id="2147484943" r:id="rId136"/>
    <p:sldLayoutId id="2147484944" r:id="rId137"/>
    <p:sldLayoutId id="2147484945" r:id="rId138"/>
    <p:sldLayoutId id="2147484946" r:id="rId139"/>
    <p:sldLayoutId id="2147484947" r:id="rId140"/>
    <p:sldLayoutId id="2147484948" r:id="rId141"/>
    <p:sldLayoutId id="2147484949" r:id="rId142"/>
    <p:sldLayoutId id="2147484950" r:id="rId143"/>
    <p:sldLayoutId id="2147484951" r:id="rId144"/>
    <p:sldLayoutId id="2147484952" r:id="rId145"/>
    <p:sldLayoutId id="2147484953" r:id="rId146"/>
    <p:sldLayoutId id="2147484954" r:id="rId147"/>
    <p:sldLayoutId id="2147484955" r:id="rId148"/>
    <p:sldLayoutId id="2147484956" r:id="rId149"/>
    <p:sldLayoutId id="2147484957" r:id="rId150"/>
    <p:sldLayoutId id="2147484958" r:id="rId151"/>
    <p:sldLayoutId id="2147484959" r:id="rId152"/>
    <p:sldLayoutId id="2147484960" r:id="rId153"/>
    <p:sldLayoutId id="2147484961" r:id="rId154"/>
    <p:sldLayoutId id="2147484962" r:id="rId155"/>
    <p:sldLayoutId id="2147484963" r:id="rId156"/>
    <p:sldLayoutId id="2147484964" r:id="rId157"/>
    <p:sldLayoutId id="2147484965" r:id="rId158"/>
    <p:sldLayoutId id="2147484966" r:id="rId159"/>
    <p:sldLayoutId id="2147484967" r:id="rId160"/>
    <p:sldLayoutId id="2147484968" r:id="rId161"/>
    <p:sldLayoutId id="2147484969" r:id="rId162"/>
    <p:sldLayoutId id="2147484970" r:id="rId163"/>
    <p:sldLayoutId id="2147484971" r:id="rId164"/>
    <p:sldLayoutId id="2147484972" r:id="rId165"/>
    <p:sldLayoutId id="2147484973" r:id="rId166"/>
    <p:sldLayoutId id="2147484974" r:id="rId167"/>
    <p:sldLayoutId id="2147484975" r:id="rId168"/>
    <p:sldLayoutId id="2147484976" r:id="rId169"/>
    <p:sldLayoutId id="2147484977" r:id="rId170"/>
    <p:sldLayoutId id="2147484978" r:id="rId171"/>
    <p:sldLayoutId id="2147484979" r:id="rId172"/>
    <p:sldLayoutId id="2147484980" r:id="rId173"/>
    <p:sldLayoutId id="2147484981" r:id="rId174"/>
    <p:sldLayoutId id="2147484982" r:id="rId175"/>
    <p:sldLayoutId id="2147484983" r:id="rId176"/>
    <p:sldLayoutId id="2147484984" r:id="rId177"/>
    <p:sldLayoutId id="2147484985" r:id="rId178"/>
    <p:sldLayoutId id="2147484986" r:id="rId179"/>
    <p:sldLayoutId id="2147484987" r:id="rId180"/>
    <p:sldLayoutId id="2147484988" r:id="rId181"/>
    <p:sldLayoutId id="2147484989" r:id="rId182"/>
    <p:sldLayoutId id="2147484990" r:id="rId183"/>
    <p:sldLayoutId id="2147484991" r:id="rId184"/>
    <p:sldLayoutId id="2147484992" r:id="rId185"/>
    <p:sldLayoutId id="2147484993" r:id="rId186"/>
    <p:sldLayoutId id="2147484994" r:id="rId187"/>
    <p:sldLayoutId id="2147484995" r:id="rId188"/>
    <p:sldLayoutId id="2147484996" r:id="rId189"/>
    <p:sldLayoutId id="2147484997" r:id="rId190"/>
    <p:sldLayoutId id="2147484998" r:id="rId191"/>
    <p:sldLayoutId id="2147484999" r:id="rId192"/>
    <p:sldLayoutId id="2147485000" r:id="rId193"/>
    <p:sldLayoutId id="2147485001" r:id="rId194"/>
    <p:sldLayoutId id="2147485002" r:id="rId195"/>
    <p:sldLayoutId id="2147485003" r:id="rId196"/>
    <p:sldLayoutId id="2147485004" r:id="rId197"/>
    <p:sldLayoutId id="2147485005" r:id="rId198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0422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08" r:id="rId1"/>
    <p:sldLayoutId id="2147485009" r:id="rId2"/>
    <p:sldLayoutId id="2147485010" r:id="rId3"/>
    <p:sldLayoutId id="2147485011" r:id="rId4"/>
    <p:sldLayoutId id="2147485012" r:id="rId5"/>
    <p:sldLayoutId id="2147485013" r:id="rId6"/>
    <p:sldLayoutId id="2147485014" r:id="rId7"/>
    <p:sldLayoutId id="2147485015" r:id="rId8"/>
    <p:sldLayoutId id="2147485016" r:id="rId9"/>
    <p:sldLayoutId id="2147485017" r:id="rId10"/>
    <p:sldLayoutId id="2147485018" r:id="rId11"/>
    <p:sldLayoutId id="2147485019" r:id="rId12"/>
    <p:sldLayoutId id="2147485020" r:id="rId13"/>
    <p:sldLayoutId id="2147485021" r:id="rId14"/>
    <p:sldLayoutId id="2147485022" r:id="rId15"/>
    <p:sldLayoutId id="2147485023" r:id="rId16"/>
    <p:sldLayoutId id="2147485024" r:id="rId17"/>
    <p:sldLayoutId id="2147485025" r:id="rId18"/>
    <p:sldLayoutId id="2147485026" r:id="rId19"/>
    <p:sldLayoutId id="2147485027" r:id="rId20"/>
    <p:sldLayoutId id="2147485028" r:id="rId21"/>
    <p:sldLayoutId id="2147485029" r:id="rId22"/>
    <p:sldLayoutId id="2147485030" r:id="rId23"/>
    <p:sldLayoutId id="2147485031" r:id="rId24"/>
    <p:sldLayoutId id="2147485032" r:id="rId25"/>
    <p:sldLayoutId id="2147485033" r:id="rId26"/>
    <p:sldLayoutId id="2147485034" r:id="rId27"/>
    <p:sldLayoutId id="2147485035" r:id="rId28"/>
    <p:sldLayoutId id="2147485036" r:id="rId29"/>
    <p:sldLayoutId id="2147485037" r:id="rId30"/>
    <p:sldLayoutId id="2147485038" r:id="rId31"/>
    <p:sldLayoutId id="2147485039" r:id="rId32"/>
    <p:sldLayoutId id="2147485040" r:id="rId33"/>
    <p:sldLayoutId id="2147485041" r:id="rId34"/>
    <p:sldLayoutId id="2147485042" r:id="rId35"/>
    <p:sldLayoutId id="2147485043" r:id="rId36"/>
    <p:sldLayoutId id="2147485044" r:id="rId37"/>
    <p:sldLayoutId id="2147485045" r:id="rId38"/>
    <p:sldLayoutId id="2147485046" r:id="rId39"/>
    <p:sldLayoutId id="2147485047" r:id="rId40"/>
    <p:sldLayoutId id="2147485048" r:id="rId41"/>
    <p:sldLayoutId id="2147485049" r:id="rId42"/>
    <p:sldLayoutId id="2147485050" r:id="rId43"/>
    <p:sldLayoutId id="2147485051" r:id="rId44"/>
    <p:sldLayoutId id="2147485052" r:id="rId45"/>
    <p:sldLayoutId id="2147485053" r:id="rId46"/>
    <p:sldLayoutId id="2147485054" r:id="rId47"/>
    <p:sldLayoutId id="2147485055" r:id="rId48"/>
    <p:sldLayoutId id="2147485056" r:id="rId49"/>
    <p:sldLayoutId id="2147485057" r:id="rId50"/>
    <p:sldLayoutId id="2147485058" r:id="rId51"/>
    <p:sldLayoutId id="2147485059" r:id="rId52"/>
    <p:sldLayoutId id="2147485060" r:id="rId53"/>
    <p:sldLayoutId id="2147485061" r:id="rId54"/>
    <p:sldLayoutId id="2147485062" r:id="rId55"/>
    <p:sldLayoutId id="2147485063" r:id="rId56"/>
    <p:sldLayoutId id="2147485064" r:id="rId57"/>
    <p:sldLayoutId id="2147485065" r:id="rId58"/>
    <p:sldLayoutId id="2147485066" r:id="rId59"/>
    <p:sldLayoutId id="2147485067" r:id="rId60"/>
    <p:sldLayoutId id="2147485068" r:id="rId61"/>
    <p:sldLayoutId id="2147485069" r:id="rId62"/>
    <p:sldLayoutId id="2147485070" r:id="rId63"/>
    <p:sldLayoutId id="2147485071" r:id="rId64"/>
    <p:sldLayoutId id="2147485072" r:id="rId65"/>
    <p:sldLayoutId id="2147485073" r:id="rId66"/>
    <p:sldLayoutId id="2147485074" r:id="rId67"/>
    <p:sldLayoutId id="2147485075" r:id="rId68"/>
    <p:sldLayoutId id="2147485076" r:id="rId69"/>
    <p:sldLayoutId id="2147485077" r:id="rId70"/>
    <p:sldLayoutId id="2147485078" r:id="rId71"/>
    <p:sldLayoutId id="2147485079" r:id="rId72"/>
    <p:sldLayoutId id="2147485080" r:id="rId73"/>
    <p:sldLayoutId id="2147485081" r:id="rId74"/>
    <p:sldLayoutId id="2147485082" r:id="rId75"/>
    <p:sldLayoutId id="2147485083" r:id="rId76"/>
    <p:sldLayoutId id="2147485084" r:id="rId77"/>
    <p:sldLayoutId id="2147485085" r:id="rId78"/>
    <p:sldLayoutId id="2147485086" r:id="rId79"/>
    <p:sldLayoutId id="2147485087" r:id="rId80"/>
    <p:sldLayoutId id="2147485088" r:id="rId81"/>
    <p:sldLayoutId id="2147485089" r:id="rId82"/>
    <p:sldLayoutId id="2147485090" r:id="rId83"/>
    <p:sldLayoutId id="2147485091" r:id="rId84"/>
    <p:sldLayoutId id="2147485092" r:id="rId85"/>
    <p:sldLayoutId id="2147485093" r:id="rId86"/>
    <p:sldLayoutId id="2147485094" r:id="rId87"/>
    <p:sldLayoutId id="2147485095" r:id="rId88"/>
    <p:sldLayoutId id="2147485096" r:id="rId89"/>
    <p:sldLayoutId id="2147485097" r:id="rId90"/>
    <p:sldLayoutId id="2147485098" r:id="rId91"/>
    <p:sldLayoutId id="2147485099" r:id="rId92"/>
    <p:sldLayoutId id="2147485100" r:id="rId93"/>
    <p:sldLayoutId id="2147485101" r:id="rId94"/>
    <p:sldLayoutId id="2147485102" r:id="rId95"/>
    <p:sldLayoutId id="2147485103" r:id="rId96"/>
    <p:sldLayoutId id="2147485104" r:id="rId97"/>
    <p:sldLayoutId id="2147485105" r:id="rId98"/>
    <p:sldLayoutId id="2147485106" r:id="rId99"/>
    <p:sldLayoutId id="2147485107" r:id="rId100"/>
    <p:sldLayoutId id="2147485108" r:id="rId101"/>
    <p:sldLayoutId id="2147485109" r:id="rId102"/>
    <p:sldLayoutId id="2147485110" r:id="rId103"/>
    <p:sldLayoutId id="2147485111" r:id="rId104"/>
    <p:sldLayoutId id="2147485112" r:id="rId105"/>
    <p:sldLayoutId id="2147485113" r:id="rId106"/>
    <p:sldLayoutId id="2147485114" r:id="rId107"/>
    <p:sldLayoutId id="2147485115" r:id="rId108"/>
    <p:sldLayoutId id="2147485116" r:id="rId109"/>
    <p:sldLayoutId id="2147485117" r:id="rId110"/>
    <p:sldLayoutId id="2147485118" r:id="rId111"/>
    <p:sldLayoutId id="2147485119" r:id="rId112"/>
    <p:sldLayoutId id="2147485120" r:id="rId113"/>
    <p:sldLayoutId id="2147485121" r:id="rId114"/>
    <p:sldLayoutId id="2147485122" r:id="rId115"/>
    <p:sldLayoutId id="2147485123" r:id="rId116"/>
    <p:sldLayoutId id="2147485124" r:id="rId117"/>
    <p:sldLayoutId id="2147485125" r:id="rId118"/>
    <p:sldLayoutId id="2147485126" r:id="rId119"/>
    <p:sldLayoutId id="2147485127" r:id="rId120"/>
    <p:sldLayoutId id="2147485128" r:id="rId121"/>
    <p:sldLayoutId id="2147485129" r:id="rId122"/>
    <p:sldLayoutId id="2147485130" r:id="rId123"/>
    <p:sldLayoutId id="2147485131" r:id="rId124"/>
    <p:sldLayoutId id="2147485132" r:id="rId125"/>
    <p:sldLayoutId id="2147485133" r:id="rId126"/>
    <p:sldLayoutId id="2147485134" r:id="rId127"/>
    <p:sldLayoutId id="2147485135" r:id="rId128"/>
    <p:sldLayoutId id="2147485136" r:id="rId129"/>
    <p:sldLayoutId id="2147485137" r:id="rId130"/>
    <p:sldLayoutId id="2147485138" r:id="rId131"/>
    <p:sldLayoutId id="2147485139" r:id="rId132"/>
    <p:sldLayoutId id="2147485140" r:id="rId133"/>
    <p:sldLayoutId id="2147485141" r:id="rId134"/>
    <p:sldLayoutId id="2147485142" r:id="rId135"/>
    <p:sldLayoutId id="2147485143" r:id="rId136"/>
    <p:sldLayoutId id="2147485144" r:id="rId137"/>
    <p:sldLayoutId id="2147485145" r:id="rId138"/>
    <p:sldLayoutId id="2147485146" r:id="rId139"/>
    <p:sldLayoutId id="2147485147" r:id="rId140"/>
    <p:sldLayoutId id="2147485148" r:id="rId141"/>
    <p:sldLayoutId id="2147485149" r:id="rId142"/>
    <p:sldLayoutId id="2147485150" r:id="rId143"/>
    <p:sldLayoutId id="2147485151" r:id="rId144"/>
    <p:sldLayoutId id="2147485152" r:id="rId145"/>
    <p:sldLayoutId id="2147485153" r:id="rId146"/>
    <p:sldLayoutId id="2147485154" r:id="rId147"/>
    <p:sldLayoutId id="2147485155" r:id="rId148"/>
    <p:sldLayoutId id="2147485156" r:id="rId149"/>
    <p:sldLayoutId id="2147485157" r:id="rId150"/>
    <p:sldLayoutId id="2147485158" r:id="rId151"/>
    <p:sldLayoutId id="2147485159" r:id="rId152"/>
    <p:sldLayoutId id="2147485160" r:id="rId153"/>
    <p:sldLayoutId id="2147485161" r:id="rId154"/>
    <p:sldLayoutId id="2147485162" r:id="rId155"/>
    <p:sldLayoutId id="2147485163" r:id="rId156"/>
    <p:sldLayoutId id="2147485164" r:id="rId157"/>
    <p:sldLayoutId id="2147485165" r:id="rId158"/>
    <p:sldLayoutId id="2147485166" r:id="rId159"/>
    <p:sldLayoutId id="2147485167" r:id="rId160"/>
    <p:sldLayoutId id="2147485168" r:id="rId161"/>
    <p:sldLayoutId id="2147485169" r:id="rId162"/>
    <p:sldLayoutId id="2147485170" r:id="rId163"/>
    <p:sldLayoutId id="2147485171" r:id="rId164"/>
    <p:sldLayoutId id="2147485172" r:id="rId165"/>
    <p:sldLayoutId id="2147485173" r:id="rId166"/>
    <p:sldLayoutId id="2147485174" r:id="rId167"/>
    <p:sldLayoutId id="2147485175" r:id="rId168"/>
    <p:sldLayoutId id="2147485176" r:id="rId169"/>
    <p:sldLayoutId id="2147485177" r:id="rId170"/>
    <p:sldLayoutId id="2147485178" r:id="rId171"/>
    <p:sldLayoutId id="2147485179" r:id="rId172"/>
    <p:sldLayoutId id="2147485180" r:id="rId173"/>
    <p:sldLayoutId id="2147485181" r:id="rId174"/>
    <p:sldLayoutId id="2147485182" r:id="rId175"/>
    <p:sldLayoutId id="2147485183" r:id="rId176"/>
    <p:sldLayoutId id="2147485184" r:id="rId177"/>
    <p:sldLayoutId id="2147485185" r:id="rId178"/>
    <p:sldLayoutId id="2147485186" r:id="rId179"/>
    <p:sldLayoutId id="2147485187" r:id="rId180"/>
    <p:sldLayoutId id="2147485188" r:id="rId181"/>
    <p:sldLayoutId id="2147485189" r:id="rId182"/>
    <p:sldLayoutId id="2147485190" r:id="rId183"/>
    <p:sldLayoutId id="2147485191" r:id="rId184"/>
    <p:sldLayoutId id="2147485192" r:id="rId185"/>
    <p:sldLayoutId id="2147485193" r:id="rId186"/>
    <p:sldLayoutId id="2147485194" r:id="rId187"/>
    <p:sldLayoutId id="2147485195" r:id="rId188"/>
    <p:sldLayoutId id="2147485196" r:id="rId189"/>
    <p:sldLayoutId id="2147485197" r:id="rId190"/>
    <p:sldLayoutId id="2147485198" r:id="rId191"/>
    <p:sldLayoutId id="2147485199" r:id="rId192"/>
    <p:sldLayoutId id="2147485200" r:id="rId193"/>
    <p:sldLayoutId id="2147485201" r:id="rId194"/>
    <p:sldLayoutId id="2147485202" r:id="rId195"/>
    <p:sldLayoutId id="2147485203" r:id="rId196"/>
    <p:sldLayoutId id="2147485204" r:id="rId197"/>
    <p:sldLayoutId id="2147485205" r:id="rId198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204616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08" r:id="rId1"/>
    <p:sldLayoutId id="2147485209" r:id="rId2"/>
    <p:sldLayoutId id="2147485210" r:id="rId3"/>
    <p:sldLayoutId id="2147485211" r:id="rId4"/>
    <p:sldLayoutId id="2147485212" r:id="rId5"/>
    <p:sldLayoutId id="2147485213" r:id="rId6"/>
    <p:sldLayoutId id="2147485214" r:id="rId7"/>
    <p:sldLayoutId id="2147485215" r:id="rId8"/>
    <p:sldLayoutId id="2147485216" r:id="rId9"/>
    <p:sldLayoutId id="2147485217" r:id="rId10"/>
    <p:sldLayoutId id="2147485218" r:id="rId11"/>
    <p:sldLayoutId id="2147485219" r:id="rId12"/>
    <p:sldLayoutId id="2147485220" r:id="rId13"/>
    <p:sldLayoutId id="2147485221" r:id="rId14"/>
    <p:sldLayoutId id="2147485222" r:id="rId15"/>
    <p:sldLayoutId id="2147485223" r:id="rId16"/>
    <p:sldLayoutId id="2147485224" r:id="rId17"/>
    <p:sldLayoutId id="2147485225" r:id="rId18"/>
    <p:sldLayoutId id="2147485226" r:id="rId19"/>
    <p:sldLayoutId id="2147485227" r:id="rId20"/>
    <p:sldLayoutId id="2147485228" r:id="rId21"/>
    <p:sldLayoutId id="2147485229" r:id="rId22"/>
    <p:sldLayoutId id="2147485230" r:id="rId23"/>
    <p:sldLayoutId id="2147485231" r:id="rId24"/>
    <p:sldLayoutId id="2147485232" r:id="rId25"/>
    <p:sldLayoutId id="2147485233" r:id="rId26"/>
    <p:sldLayoutId id="2147485234" r:id="rId27"/>
    <p:sldLayoutId id="2147485235" r:id="rId28"/>
    <p:sldLayoutId id="2147485236" r:id="rId29"/>
    <p:sldLayoutId id="2147485237" r:id="rId30"/>
    <p:sldLayoutId id="2147485238" r:id="rId31"/>
    <p:sldLayoutId id="2147485239" r:id="rId32"/>
    <p:sldLayoutId id="2147485240" r:id="rId33"/>
    <p:sldLayoutId id="2147485241" r:id="rId34"/>
    <p:sldLayoutId id="2147485242" r:id="rId35"/>
    <p:sldLayoutId id="2147485243" r:id="rId36"/>
    <p:sldLayoutId id="2147485244" r:id="rId37"/>
    <p:sldLayoutId id="2147485245" r:id="rId38"/>
    <p:sldLayoutId id="2147485246" r:id="rId39"/>
    <p:sldLayoutId id="2147485247" r:id="rId40"/>
    <p:sldLayoutId id="2147485248" r:id="rId41"/>
    <p:sldLayoutId id="2147485249" r:id="rId42"/>
    <p:sldLayoutId id="2147485250" r:id="rId43"/>
    <p:sldLayoutId id="2147485251" r:id="rId44"/>
    <p:sldLayoutId id="2147485252" r:id="rId45"/>
    <p:sldLayoutId id="2147485253" r:id="rId46"/>
    <p:sldLayoutId id="2147485254" r:id="rId47"/>
    <p:sldLayoutId id="2147485255" r:id="rId48"/>
    <p:sldLayoutId id="2147485256" r:id="rId49"/>
    <p:sldLayoutId id="2147485257" r:id="rId50"/>
    <p:sldLayoutId id="2147485258" r:id="rId51"/>
    <p:sldLayoutId id="2147485259" r:id="rId52"/>
    <p:sldLayoutId id="2147485260" r:id="rId53"/>
    <p:sldLayoutId id="2147485261" r:id="rId54"/>
    <p:sldLayoutId id="2147485262" r:id="rId55"/>
    <p:sldLayoutId id="2147485263" r:id="rId56"/>
    <p:sldLayoutId id="2147485264" r:id="rId57"/>
    <p:sldLayoutId id="2147485265" r:id="rId58"/>
    <p:sldLayoutId id="2147485266" r:id="rId59"/>
    <p:sldLayoutId id="2147485267" r:id="rId60"/>
    <p:sldLayoutId id="2147485268" r:id="rId61"/>
    <p:sldLayoutId id="2147485269" r:id="rId62"/>
    <p:sldLayoutId id="2147485270" r:id="rId63"/>
    <p:sldLayoutId id="2147485271" r:id="rId64"/>
    <p:sldLayoutId id="2147485272" r:id="rId65"/>
    <p:sldLayoutId id="2147485273" r:id="rId66"/>
    <p:sldLayoutId id="2147485274" r:id="rId67"/>
    <p:sldLayoutId id="2147485275" r:id="rId68"/>
    <p:sldLayoutId id="2147485276" r:id="rId69"/>
    <p:sldLayoutId id="2147485277" r:id="rId70"/>
    <p:sldLayoutId id="2147485278" r:id="rId71"/>
    <p:sldLayoutId id="2147485279" r:id="rId72"/>
    <p:sldLayoutId id="2147485280" r:id="rId73"/>
    <p:sldLayoutId id="2147485281" r:id="rId74"/>
    <p:sldLayoutId id="2147485282" r:id="rId75"/>
    <p:sldLayoutId id="2147485283" r:id="rId76"/>
    <p:sldLayoutId id="2147485284" r:id="rId77"/>
    <p:sldLayoutId id="2147485285" r:id="rId78"/>
    <p:sldLayoutId id="2147485286" r:id="rId79"/>
    <p:sldLayoutId id="2147485287" r:id="rId80"/>
    <p:sldLayoutId id="2147485288" r:id="rId81"/>
    <p:sldLayoutId id="2147485289" r:id="rId82"/>
    <p:sldLayoutId id="2147485290" r:id="rId83"/>
    <p:sldLayoutId id="2147485291" r:id="rId84"/>
    <p:sldLayoutId id="2147485292" r:id="rId85"/>
    <p:sldLayoutId id="2147485293" r:id="rId86"/>
    <p:sldLayoutId id="2147485294" r:id="rId87"/>
    <p:sldLayoutId id="2147485295" r:id="rId88"/>
    <p:sldLayoutId id="2147485296" r:id="rId89"/>
    <p:sldLayoutId id="2147485297" r:id="rId90"/>
    <p:sldLayoutId id="2147485298" r:id="rId91"/>
    <p:sldLayoutId id="2147485299" r:id="rId92"/>
    <p:sldLayoutId id="2147485300" r:id="rId93"/>
    <p:sldLayoutId id="2147485301" r:id="rId94"/>
    <p:sldLayoutId id="2147485302" r:id="rId95"/>
    <p:sldLayoutId id="2147485303" r:id="rId96"/>
    <p:sldLayoutId id="2147485304" r:id="rId97"/>
    <p:sldLayoutId id="2147485305" r:id="rId98"/>
    <p:sldLayoutId id="2147485306" r:id="rId99"/>
    <p:sldLayoutId id="2147485307" r:id="rId100"/>
    <p:sldLayoutId id="2147485308" r:id="rId101"/>
    <p:sldLayoutId id="2147485309" r:id="rId102"/>
    <p:sldLayoutId id="2147485310" r:id="rId103"/>
    <p:sldLayoutId id="2147485311" r:id="rId104"/>
    <p:sldLayoutId id="2147485312" r:id="rId105"/>
    <p:sldLayoutId id="2147485313" r:id="rId106"/>
    <p:sldLayoutId id="2147485314" r:id="rId107"/>
    <p:sldLayoutId id="2147485315" r:id="rId108"/>
    <p:sldLayoutId id="2147485316" r:id="rId109"/>
    <p:sldLayoutId id="2147485317" r:id="rId110"/>
    <p:sldLayoutId id="2147485318" r:id="rId111"/>
    <p:sldLayoutId id="2147485319" r:id="rId112"/>
    <p:sldLayoutId id="2147485320" r:id="rId113"/>
    <p:sldLayoutId id="2147485321" r:id="rId114"/>
    <p:sldLayoutId id="2147485322" r:id="rId115"/>
    <p:sldLayoutId id="2147485323" r:id="rId116"/>
    <p:sldLayoutId id="2147485324" r:id="rId117"/>
    <p:sldLayoutId id="2147485325" r:id="rId118"/>
    <p:sldLayoutId id="2147485326" r:id="rId119"/>
    <p:sldLayoutId id="2147485327" r:id="rId120"/>
    <p:sldLayoutId id="2147485328" r:id="rId121"/>
    <p:sldLayoutId id="2147485329" r:id="rId122"/>
    <p:sldLayoutId id="2147485330" r:id="rId123"/>
    <p:sldLayoutId id="2147485331" r:id="rId124"/>
    <p:sldLayoutId id="2147485332" r:id="rId125"/>
    <p:sldLayoutId id="2147485333" r:id="rId126"/>
    <p:sldLayoutId id="2147485334" r:id="rId127"/>
    <p:sldLayoutId id="2147485335" r:id="rId128"/>
    <p:sldLayoutId id="2147485336" r:id="rId129"/>
    <p:sldLayoutId id="2147485337" r:id="rId130"/>
    <p:sldLayoutId id="2147485338" r:id="rId131"/>
    <p:sldLayoutId id="2147485339" r:id="rId132"/>
    <p:sldLayoutId id="2147485340" r:id="rId133"/>
    <p:sldLayoutId id="2147485341" r:id="rId134"/>
    <p:sldLayoutId id="2147485342" r:id="rId135"/>
    <p:sldLayoutId id="2147485343" r:id="rId136"/>
    <p:sldLayoutId id="2147485344" r:id="rId137"/>
    <p:sldLayoutId id="2147485345" r:id="rId138"/>
    <p:sldLayoutId id="2147485346" r:id="rId139"/>
    <p:sldLayoutId id="2147485347" r:id="rId140"/>
    <p:sldLayoutId id="2147485348" r:id="rId141"/>
    <p:sldLayoutId id="2147485349" r:id="rId142"/>
    <p:sldLayoutId id="2147485350" r:id="rId143"/>
    <p:sldLayoutId id="2147485351" r:id="rId144"/>
    <p:sldLayoutId id="2147485352" r:id="rId145"/>
    <p:sldLayoutId id="2147485353" r:id="rId146"/>
    <p:sldLayoutId id="2147485354" r:id="rId147"/>
    <p:sldLayoutId id="2147485355" r:id="rId148"/>
    <p:sldLayoutId id="2147485356" r:id="rId149"/>
    <p:sldLayoutId id="2147485357" r:id="rId150"/>
    <p:sldLayoutId id="2147485358" r:id="rId151"/>
    <p:sldLayoutId id="2147485359" r:id="rId152"/>
    <p:sldLayoutId id="2147485360" r:id="rId153"/>
    <p:sldLayoutId id="2147485361" r:id="rId154"/>
    <p:sldLayoutId id="2147485362" r:id="rId155"/>
    <p:sldLayoutId id="2147485363" r:id="rId156"/>
    <p:sldLayoutId id="2147485364" r:id="rId157"/>
    <p:sldLayoutId id="2147485365" r:id="rId158"/>
    <p:sldLayoutId id="2147485366" r:id="rId159"/>
    <p:sldLayoutId id="2147485367" r:id="rId160"/>
    <p:sldLayoutId id="2147485368" r:id="rId161"/>
    <p:sldLayoutId id="2147485369" r:id="rId162"/>
    <p:sldLayoutId id="2147485370" r:id="rId163"/>
    <p:sldLayoutId id="2147485371" r:id="rId164"/>
    <p:sldLayoutId id="2147485372" r:id="rId165"/>
    <p:sldLayoutId id="2147485373" r:id="rId166"/>
    <p:sldLayoutId id="2147485374" r:id="rId167"/>
    <p:sldLayoutId id="2147485375" r:id="rId168"/>
    <p:sldLayoutId id="2147485376" r:id="rId169"/>
    <p:sldLayoutId id="2147485377" r:id="rId170"/>
    <p:sldLayoutId id="2147485378" r:id="rId171"/>
    <p:sldLayoutId id="2147485379" r:id="rId172"/>
    <p:sldLayoutId id="2147485380" r:id="rId173"/>
    <p:sldLayoutId id="2147485381" r:id="rId174"/>
    <p:sldLayoutId id="2147485382" r:id="rId175"/>
    <p:sldLayoutId id="2147485383" r:id="rId176"/>
    <p:sldLayoutId id="2147485384" r:id="rId177"/>
    <p:sldLayoutId id="2147485385" r:id="rId178"/>
    <p:sldLayoutId id="2147485386" r:id="rId179"/>
    <p:sldLayoutId id="2147485387" r:id="rId180"/>
    <p:sldLayoutId id="2147485388" r:id="rId181"/>
    <p:sldLayoutId id="2147485389" r:id="rId182"/>
    <p:sldLayoutId id="2147485390" r:id="rId183"/>
    <p:sldLayoutId id="2147485391" r:id="rId184"/>
    <p:sldLayoutId id="2147485392" r:id="rId185"/>
    <p:sldLayoutId id="2147485393" r:id="rId186"/>
    <p:sldLayoutId id="2147485394" r:id="rId187"/>
    <p:sldLayoutId id="2147485395" r:id="rId188"/>
    <p:sldLayoutId id="2147485396" r:id="rId189"/>
    <p:sldLayoutId id="2147485397" r:id="rId190"/>
    <p:sldLayoutId id="2147485398" r:id="rId191"/>
    <p:sldLayoutId id="2147485399" r:id="rId192"/>
    <p:sldLayoutId id="2147485400" r:id="rId193"/>
    <p:sldLayoutId id="2147485401" r:id="rId194"/>
    <p:sldLayoutId id="2147485402" r:id="rId195"/>
    <p:sldLayoutId id="2147485403" r:id="rId196"/>
    <p:sldLayoutId id="2147485404" r:id="rId197"/>
    <p:sldLayoutId id="2147485405" r:id="rId198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525169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08" r:id="rId1"/>
    <p:sldLayoutId id="2147485409" r:id="rId2"/>
    <p:sldLayoutId id="2147485410" r:id="rId3"/>
    <p:sldLayoutId id="2147485411" r:id="rId4"/>
    <p:sldLayoutId id="2147485412" r:id="rId5"/>
    <p:sldLayoutId id="2147485413" r:id="rId6"/>
    <p:sldLayoutId id="2147485414" r:id="rId7"/>
    <p:sldLayoutId id="2147485415" r:id="rId8"/>
    <p:sldLayoutId id="2147485416" r:id="rId9"/>
    <p:sldLayoutId id="2147485417" r:id="rId10"/>
    <p:sldLayoutId id="2147485418" r:id="rId11"/>
    <p:sldLayoutId id="2147485419" r:id="rId12"/>
    <p:sldLayoutId id="2147485420" r:id="rId13"/>
    <p:sldLayoutId id="2147485421" r:id="rId14"/>
    <p:sldLayoutId id="2147485422" r:id="rId15"/>
    <p:sldLayoutId id="2147485423" r:id="rId16"/>
    <p:sldLayoutId id="2147485424" r:id="rId17"/>
    <p:sldLayoutId id="2147485425" r:id="rId18"/>
    <p:sldLayoutId id="2147485426" r:id="rId19"/>
    <p:sldLayoutId id="2147485427" r:id="rId20"/>
    <p:sldLayoutId id="2147485428" r:id="rId21"/>
    <p:sldLayoutId id="2147485429" r:id="rId22"/>
    <p:sldLayoutId id="2147485430" r:id="rId23"/>
    <p:sldLayoutId id="2147485431" r:id="rId24"/>
    <p:sldLayoutId id="2147485432" r:id="rId25"/>
    <p:sldLayoutId id="2147485433" r:id="rId26"/>
    <p:sldLayoutId id="2147485434" r:id="rId27"/>
    <p:sldLayoutId id="2147485435" r:id="rId28"/>
    <p:sldLayoutId id="2147485436" r:id="rId29"/>
    <p:sldLayoutId id="2147485437" r:id="rId30"/>
    <p:sldLayoutId id="2147485438" r:id="rId31"/>
    <p:sldLayoutId id="2147485439" r:id="rId32"/>
    <p:sldLayoutId id="2147485440" r:id="rId33"/>
    <p:sldLayoutId id="2147485441" r:id="rId34"/>
    <p:sldLayoutId id="2147485442" r:id="rId35"/>
    <p:sldLayoutId id="2147485443" r:id="rId36"/>
    <p:sldLayoutId id="2147485444" r:id="rId37"/>
    <p:sldLayoutId id="2147485445" r:id="rId38"/>
    <p:sldLayoutId id="2147485446" r:id="rId39"/>
    <p:sldLayoutId id="2147485447" r:id="rId40"/>
    <p:sldLayoutId id="2147485448" r:id="rId41"/>
    <p:sldLayoutId id="2147485449" r:id="rId42"/>
    <p:sldLayoutId id="2147485450" r:id="rId43"/>
    <p:sldLayoutId id="2147485451" r:id="rId44"/>
    <p:sldLayoutId id="2147485452" r:id="rId45"/>
    <p:sldLayoutId id="2147485453" r:id="rId46"/>
    <p:sldLayoutId id="2147485454" r:id="rId47"/>
    <p:sldLayoutId id="2147485455" r:id="rId48"/>
    <p:sldLayoutId id="2147485456" r:id="rId49"/>
    <p:sldLayoutId id="2147485457" r:id="rId50"/>
    <p:sldLayoutId id="2147485458" r:id="rId51"/>
    <p:sldLayoutId id="2147485459" r:id="rId52"/>
    <p:sldLayoutId id="2147485460" r:id="rId53"/>
    <p:sldLayoutId id="2147485461" r:id="rId54"/>
    <p:sldLayoutId id="2147485462" r:id="rId55"/>
    <p:sldLayoutId id="2147485463" r:id="rId56"/>
    <p:sldLayoutId id="2147485464" r:id="rId57"/>
    <p:sldLayoutId id="2147485465" r:id="rId58"/>
    <p:sldLayoutId id="2147485466" r:id="rId59"/>
    <p:sldLayoutId id="2147485467" r:id="rId60"/>
    <p:sldLayoutId id="2147485468" r:id="rId61"/>
    <p:sldLayoutId id="2147485469" r:id="rId62"/>
    <p:sldLayoutId id="2147485470" r:id="rId63"/>
    <p:sldLayoutId id="2147485471" r:id="rId64"/>
    <p:sldLayoutId id="2147485472" r:id="rId65"/>
    <p:sldLayoutId id="2147485473" r:id="rId66"/>
    <p:sldLayoutId id="2147485474" r:id="rId67"/>
    <p:sldLayoutId id="2147485475" r:id="rId68"/>
    <p:sldLayoutId id="2147485476" r:id="rId69"/>
    <p:sldLayoutId id="2147485477" r:id="rId70"/>
    <p:sldLayoutId id="2147485478" r:id="rId71"/>
    <p:sldLayoutId id="2147485479" r:id="rId72"/>
    <p:sldLayoutId id="2147485480" r:id="rId73"/>
    <p:sldLayoutId id="2147485481" r:id="rId74"/>
    <p:sldLayoutId id="2147485482" r:id="rId75"/>
    <p:sldLayoutId id="2147485483" r:id="rId76"/>
    <p:sldLayoutId id="2147485484" r:id="rId77"/>
    <p:sldLayoutId id="2147485485" r:id="rId78"/>
    <p:sldLayoutId id="2147485486" r:id="rId79"/>
    <p:sldLayoutId id="2147485487" r:id="rId80"/>
    <p:sldLayoutId id="2147485488" r:id="rId81"/>
    <p:sldLayoutId id="2147485489" r:id="rId82"/>
    <p:sldLayoutId id="2147485490" r:id="rId83"/>
    <p:sldLayoutId id="2147485491" r:id="rId84"/>
    <p:sldLayoutId id="2147485492" r:id="rId85"/>
    <p:sldLayoutId id="2147485493" r:id="rId86"/>
    <p:sldLayoutId id="2147485494" r:id="rId87"/>
    <p:sldLayoutId id="2147485495" r:id="rId88"/>
    <p:sldLayoutId id="2147485496" r:id="rId89"/>
    <p:sldLayoutId id="2147485497" r:id="rId90"/>
    <p:sldLayoutId id="2147485498" r:id="rId91"/>
    <p:sldLayoutId id="2147485499" r:id="rId92"/>
    <p:sldLayoutId id="2147485500" r:id="rId93"/>
    <p:sldLayoutId id="2147485501" r:id="rId94"/>
    <p:sldLayoutId id="2147485502" r:id="rId95"/>
    <p:sldLayoutId id="2147485503" r:id="rId96"/>
    <p:sldLayoutId id="2147485504" r:id="rId97"/>
    <p:sldLayoutId id="2147485505" r:id="rId98"/>
    <p:sldLayoutId id="2147485506" r:id="rId99"/>
    <p:sldLayoutId id="2147485507" r:id="rId100"/>
    <p:sldLayoutId id="2147485508" r:id="rId101"/>
    <p:sldLayoutId id="2147485509" r:id="rId102"/>
    <p:sldLayoutId id="2147485510" r:id="rId103"/>
    <p:sldLayoutId id="2147485511" r:id="rId104"/>
    <p:sldLayoutId id="2147485512" r:id="rId105"/>
    <p:sldLayoutId id="2147485513" r:id="rId106"/>
    <p:sldLayoutId id="2147485514" r:id="rId107"/>
    <p:sldLayoutId id="2147485515" r:id="rId108"/>
    <p:sldLayoutId id="2147485516" r:id="rId109"/>
    <p:sldLayoutId id="2147485517" r:id="rId110"/>
    <p:sldLayoutId id="2147485518" r:id="rId111"/>
    <p:sldLayoutId id="2147485519" r:id="rId112"/>
    <p:sldLayoutId id="2147485520" r:id="rId113"/>
    <p:sldLayoutId id="2147485521" r:id="rId114"/>
    <p:sldLayoutId id="2147485522" r:id="rId115"/>
    <p:sldLayoutId id="2147485523" r:id="rId116"/>
    <p:sldLayoutId id="2147485524" r:id="rId117"/>
    <p:sldLayoutId id="2147485525" r:id="rId118"/>
    <p:sldLayoutId id="2147485526" r:id="rId119"/>
    <p:sldLayoutId id="2147485527" r:id="rId120"/>
    <p:sldLayoutId id="2147485528" r:id="rId121"/>
    <p:sldLayoutId id="2147485529" r:id="rId122"/>
    <p:sldLayoutId id="2147485530" r:id="rId123"/>
    <p:sldLayoutId id="2147485531" r:id="rId124"/>
    <p:sldLayoutId id="2147485532" r:id="rId125"/>
    <p:sldLayoutId id="2147485533" r:id="rId126"/>
    <p:sldLayoutId id="2147485534" r:id="rId127"/>
    <p:sldLayoutId id="2147485535" r:id="rId128"/>
    <p:sldLayoutId id="2147485536" r:id="rId129"/>
    <p:sldLayoutId id="2147485537" r:id="rId130"/>
    <p:sldLayoutId id="2147485538" r:id="rId131"/>
    <p:sldLayoutId id="2147485539" r:id="rId132"/>
    <p:sldLayoutId id="2147485540" r:id="rId133"/>
    <p:sldLayoutId id="2147485541" r:id="rId134"/>
    <p:sldLayoutId id="2147485542" r:id="rId135"/>
    <p:sldLayoutId id="2147485543" r:id="rId136"/>
    <p:sldLayoutId id="2147485544" r:id="rId137"/>
    <p:sldLayoutId id="2147485545" r:id="rId138"/>
    <p:sldLayoutId id="2147485546" r:id="rId139"/>
    <p:sldLayoutId id="2147485547" r:id="rId140"/>
    <p:sldLayoutId id="2147485548" r:id="rId141"/>
    <p:sldLayoutId id="2147485549" r:id="rId142"/>
    <p:sldLayoutId id="2147485550" r:id="rId143"/>
    <p:sldLayoutId id="2147485551" r:id="rId144"/>
    <p:sldLayoutId id="2147485552" r:id="rId145"/>
    <p:sldLayoutId id="2147485553" r:id="rId146"/>
    <p:sldLayoutId id="2147485554" r:id="rId147"/>
    <p:sldLayoutId id="2147485555" r:id="rId148"/>
    <p:sldLayoutId id="2147485556" r:id="rId149"/>
    <p:sldLayoutId id="2147485557" r:id="rId150"/>
    <p:sldLayoutId id="2147485558" r:id="rId151"/>
    <p:sldLayoutId id="2147485559" r:id="rId152"/>
    <p:sldLayoutId id="2147485560" r:id="rId153"/>
    <p:sldLayoutId id="2147485561" r:id="rId154"/>
    <p:sldLayoutId id="2147485562" r:id="rId155"/>
    <p:sldLayoutId id="2147485563" r:id="rId156"/>
    <p:sldLayoutId id="2147485564" r:id="rId157"/>
    <p:sldLayoutId id="2147485565" r:id="rId158"/>
    <p:sldLayoutId id="2147485566" r:id="rId159"/>
    <p:sldLayoutId id="2147485567" r:id="rId160"/>
    <p:sldLayoutId id="2147485568" r:id="rId161"/>
    <p:sldLayoutId id="2147485569" r:id="rId162"/>
    <p:sldLayoutId id="2147485570" r:id="rId163"/>
    <p:sldLayoutId id="2147485571" r:id="rId164"/>
    <p:sldLayoutId id="2147485572" r:id="rId165"/>
    <p:sldLayoutId id="2147485573" r:id="rId166"/>
    <p:sldLayoutId id="2147485574" r:id="rId167"/>
    <p:sldLayoutId id="2147485575" r:id="rId168"/>
    <p:sldLayoutId id="2147485576" r:id="rId169"/>
    <p:sldLayoutId id="2147485577" r:id="rId170"/>
    <p:sldLayoutId id="2147485578" r:id="rId171"/>
    <p:sldLayoutId id="2147485579" r:id="rId172"/>
    <p:sldLayoutId id="2147485580" r:id="rId173"/>
    <p:sldLayoutId id="2147485581" r:id="rId174"/>
    <p:sldLayoutId id="2147485582" r:id="rId175"/>
    <p:sldLayoutId id="2147485583" r:id="rId176"/>
    <p:sldLayoutId id="2147485584" r:id="rId177"/>
    <p:sldLayoutId id="2147485585" r:id="rId178"/>
    <p:sldLayoutId id="2147485586" r:id="rId179"/>
    <p:sldLayoutId id="2147485587" r:id="rId180"/>
    <p:sldLayoutId id="2147485588" r:id="rId181"/>
    <p:sldLayoutId id="2147485589" r:id="rId182"/>
    <p:sldLayoutId id="2147485590" r:id="rId183"/>
    <p:sldLayoutId id="2147485591" r:id="rId184"/>
    <p:sldLayoutId id="2147485592" r:id="rId185"/>
    <p:sldLayoutId id="2147485593" r:id="rId186"/>
    <p:sldLayoutId id="2147485594" r:id="rId187"/>
    <p:sldLayoutId id="2147485595" r:id="rId188"/>
    <p:sldLayoutId id="2147485596" r:id="rId189"/>
    <p:sldLayoutId id="2147485597" r:id="rId190"/>
    <p:sldLayoutId id="2147485598" r:id="rId191"/>
    <p:sldLayoutId id="2147485599" r:id="rId192"/>
    <p:sldLayoutId id="2147485600" r:id="rId193"/>
    <p:sldLayoutId id="2147485601" r:id="rId194"/>
    <p:sldLayoutId id="2147485602" r:id="rId195"/>
    <p:sldLayoutId id="2147485603" r:id="rId196"/>
    <p:sldLayoutId id="2147485604" r:id="rId197"/>
    <p:sldLayoutId id="2147485605" r:id="rId198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636632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11" r:id="rId1"/>
    <p:sldLayoutId id="2147485612" r:id="rId2"/>
    <p:sldLayoutId id="2147485613" r:id="rId3"/>
    <p:sldLayoutId id="2147485614" r:id="rId4"/>
    <p:sldLayoutId id="2147485615" r:id="rId5"/>
    <p:sldLayoutId id="2147485616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40513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18" r:id="rId1"/>
    <p:sldLayoutId id="2147485619" r:id="rId2"/>
    <p:sldLayoutId id="2147485620" r:id="rId3"/>
    <p:sldLayoutId id="2147485621" r:id="rId4"/>
    <p:sldLayoutId id="2147485622" r:id="rId5"/>
    <p:sldLayoutId id="2147485623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6323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25" r:id="rId1"/>
    <p:sldLayoutId id="2147485626" r:id="rId2"/>
    <p:sldLayoutId id="2147485627" r:id="rId3"/>
    <p:sldLayoutId id="2147485628" r:id="rId4"/>
    <p:sldLayoutId id="2147485629" r:id="rId5"/>
    <p:sldLayoutId id="2147485630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0206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32" r:id="rId1"/>
    <p:sldLayoutId id="2147485633" r:id="rId2"/>
    <p:sldLayoutId id="2147485634" r:id="rId3"/>
    <p:sldLayoutId id="2147485635" r:id="rId4"/>
    <p:sldLayoutId id="2147485636" r:id="rId5"/>
    <p:sldLayoutId id="2147485637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085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39" r:id="rId1"/>
    <p:sldLayoutId id="2147485640" r:id="rId2"/>
    <p:sldLayoutId id="2147485641" r:id="rId3"/>
    <p:sldLayoutId id="2147485642" r:id="rId4"/>
    <p:sldLayoutId id="2147485643" r:id="rId5"/>
    <p:sldLayoutId id="2147485644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285471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6" r:id="rId1"/>
    <p:sldLayoutId id="2147485647" r:id="rId2"/>
    <p:sldLayoutId id="2147485648" r:id="rId3"/>
    <p:sldLayoutId id="2147485649" r:id="rId4"/>
    <p:sldLayoutId id="2147485650" r:id="rId5"/>
    <p:sldLayoutId id="2147485651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13S3106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b="0" dirty="0" smtClean="0">
                <a:solidFill>
                  <a:srgbClr val="737373"/>
                </a:solidFill>
              </a:rPr>
              <a:t>Tehetséghidak Program véleménykutatás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906514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3" r:id="rId1"/>
    <p:sldLayoutId id="2147483954" r:id="rId2"/>
    <p:sldLayoutId id="2147483955" r:id="rId3"/>
    <p:sldLayoutId id="2147483956" r:id="rId4"/>
    <p:sldLayoutId id="2147483957" r:id="rId5"/>
    <p:sldLayoutId id="2147483958" r:id="rId6"/>
    <p:sldLayoutId id="2147483959" r:id="rId7"/>
    <p:sldLayoutId id="2147483960" r:id="rId8"/>
    <p:sldLayoutId id="2147483961" r:id="rId9"/>
    <p:sldLayoutId id="2147483962" r:id="rId10"/>
    <p:sldLayoutId id="2147483963" r:id="rId11"/>
    <p:sldLayoutId id="2147483964" r:id="rId12"/>
    <p:sldLayoutId id="2147483965" r:id="rId13"/>
    <p:sldLayoutId id="2147483966" r:id="rId14"/>
    <p:sldLayoutId id="2147483967" r:id="rId15"/>
    <p:sldLayoutId id="2147483968" r:id="rId16"/>
    <p:sldLayoutId id="2147483969" r:id="rId17"/>
    <p:sldLayoutId id="2147483970" r:id="rId18"/>
    <p:sldLayoutId id="2147483971" r:id="rId19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347780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3324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0" r:id="rId1"/>
    <p:sldLayoutId id="2147485661" r:id="rId2"/>
    <p:sldLayoutId id="2147485662" r:id="rId3"/>
    <p:sldLayoutId id="2147485663" r:id="rId4"/>
    <p:sldLayoutId id="2147485664" r:id="rId5"/>
    <p:sldLayoutId id="2147485665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74934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8" r:id="rId1"/>
    <p:sldLayoutId id="2147485669" r:id="rId2"/>
    <p:sldLayoutId id="2147485670" r:id="rId3"/>
    <p:sldLayoutId id="2147485671" r:id="rId4"/>
    <p:sldLayoutId id="2147485672" r:id="rId5"/>
    <p:sldLayoutId id="2147485673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6460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5" r:id="rId1"/>
    <p:sldLayoutId id="2147485676" r:id="rId2"/>
    <p:sldLayoutId id="2147485677" r:id="rId3"/>
    <p:sldLayoutId id="2147485678" r:id="rId4"/>
    <p:sldLayoutId id="2147485679" r:id="rId5"/>
    <p:sldLayoutId id="2147485680" r:id="rId6"/>
    <p:sldLayoutId id="2147485697" r:id="rId7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224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83" r:id="rId1"/>
    <p:sldLayoutId id="2147485684" r:id="rId2"/>
    <p:sldLayoutId id="2147485685" r:id="rId3"/>
    <p:sldLayoutId id="2147485686" r:id="rId4"/>
    <p:sldLayoutId id="2147485687" r:id="rId5"/>
    <p:sldLayoutId id="2147485688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26749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90" r:id="rId1"/>
    <p:sldLayoutId id="2147485691" r:id="rId2"/>
    <p:sldLayoutId id="2147485692" r:id="rId3"/>
    <p:sldLayoutId id="2147485693" r:id="rId4"/>
    <p:sldLayoutId id="2147485694" r:id="rId5"/>
    <p:sldLayoutId id="2147485695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13S3106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b="0" dirty="0" smtClean="0">
                <a:solidFill>
                  <a:srgbClr val="737373"/>
                </a:solidFill>
              </a:rPr>
              <a:t>Tehetséghidak Program véleménykutatás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1228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  <p:sldLayoutId id="2147483984" r:id="rId12"/>
    <p:sldLayoutId id="2147483985" r:id="rId13"/>
    <p:sldLayoutId id="2147483986" r:id="rId14"/>
    <p:sldLayoutId id="2147483987" r:id="rId15"/>
    <p:sldLayoutId id="2147483988" r:id="rId16"/>
    <p:sldLayoutId id="2147483989" r:id="rId17"/>
    <p:sldLayoutId id="2147483990" r:id="rId18"/>
    <p:sldLayoutId id="2147483991" r:id="rId19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 descr="logo helye_uj1.jp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6080124" y="6073100"/>
            <a:ext cx="2517775" cy="505499"/>
          </a:xfrm>
          <a:prstGeom prst="rect">
            <a:avLst/>
          </a:prstGeom>
        </p:spPr>
      </p:pic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b="0" dirty="0" smtClean="0">
                <a:solidFill>
                  <a:srgbClr val="737373"/>
                </a:solidFill>
              </a:rPr>
              <a:t>A projekt neve /A prezentáció címe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687108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3" r:id="rId1"/>
    <p:sldLayoutId id="2147483994" r:id="rId2"/>
    <p:sldLayoutId id="2147483995" r:id="rId3"/>
    <p:sldLayoutId id="2147483996" r:id="rId4"/>
    <p:sldLayoutId id="2147483997" r:id="rId5"/>
    <p:sldLayoutId id="2147483998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 descr="logo helye_uj1.jp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6080124" y="6073100"/>
            <a:ext cx="2517775" cy="505499"/>
          </a:xfrm>
          <a:prstGeom prst="rect">
            <a:avLst/>
          </a:prstGeom>
        </p:spPr>
      </p:pic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b="0" dirty="0" smtClean="0">
                <a:solidFill>
                  <a:srgbClr val="737373"/>
                </a:solidFill>
              </a:rPr>
              <a:t>A projekt neve /A prezentáció címe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787050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0" r:id="rId1"/>
    <p:sldLayoutId id="2147484001" r:id="rId2"/>
    <p:sldLayoutId id="2147484002" r:id="rId3"/>
    <p:sldLayoutId id="2147484003" r:id="rId4"/>
    <p:sldLayoutId id="2147484004" r:id="rId5"/>
    <p:sldLayoutId id="2147484005" r:id="rId6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0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59281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7" r:id="rId1"/>
    <p:sldLayoutId id="2147484008" r:id="rId2"/>
    <p:sldLayoutId id="2147484009" r:id="rId3"/>
    <p:sldLayoutId id="2147484010" r:id="rId4"/>
    <p:sldLayoutId id="2147484011" r:id="rId5"/>
    <p:sldLayoutId id="2147484012" r:id="rId6"/>
    <p:sldLayoutId id="2147484013" r:id="rId7"/>
    <p:sldLayoutId id="2147484014" r:id="rId8"/>
    <p:sldLayoutId id="2147484015" r:id="rId9"/>
    <p:sldLayoutId id="2147484016" r:id="rId10"/>
    <p:sldLayoutId id="2147484017" r:id="rId11"/>
    <p:sldLayoutId id="2147484018" r:id="rId12"/>
    <p:sldLayoutId id="2147484019" r:id="rId13"/>
    <p:sldLayoutId id="2147484020" r:id="rId14"/>
    <p:sldLayoutId id="2147484021" r:id="rId15"/>
    <p:sldLayoutId id="2147484022" r:id="rId16"/>
    <p:sldLayoutId id="2147484023" r:id="rId17"/>
    <p:sldLayoutId id="2147484024" r:id="rId18"/>
    <p:sldLayoutId id="2147484025" r:id="rId19"/>
    <p:sldLayoutId id="2147484026" r:id="rId20"/>
    <p:sldLayoutId id="2147484027" r:id="rId21"/>
    <p:sldLayoutId id="2147484028" r:id="rId22"/>
    <p:sldLayoutId id="2147484029" r:id="rId23"/>
    <p:sldLayoutId id="2147484030" r:id="rId24"/>
    <p:sldLayoutId id="2147484031" r:id="rId25"/>
    <p:sldLayoutId id="2147484032" r:id="rId26"/>
    <p:sldLayoutId id="2147484033" r:id="rId27"/>
    <p:sldLayoutId id="2147484034" r:id="rId28"/>
    <p:sldLayoutId id="2147484035" r:id="rId29"/>
    <p:sldLayoutId id="2147484036" r:id="rId30"/>
    <p:sldLayoutId id="2147484037" r:id="rId31"/>
    <p:sldLayoutId id="2147484038" r:id="rId32"/>
    <p:sldLayoutId id="2147484039" r:id="rId33"/>
    <p:sldLayoutId id="2147484040" r:id="rId34"/>
    <p:sldLayoutId id="2147484041" r:id="rId35"/>
    <p:sldLayoutId id="2147484042" r:id="rId36"/>
    <p:sldLayoutId id="2147484043" r:id="rId37"/>
    <p:sldLayoutId id="2147484044" r:id="rId38"/>
    <p:sldLayoutId id="2147484045" r:id="rId39"/>
    <p:sldLayoutId id="2147484046" r:id="rId40"/>
    <p:sldLayoutId id="2147484047" r:id="rId41"/>
    <p:sldLayoutId id="2147484048" r:id="rId42"/>
    <p:sldLayoutId id="2147484049" r:id="rId43"/>
    <p:sldLayoutId id="2147484050" r:id="rId44"/>
    <p:sldLayoutId id="2147484051" r:id="rId45"/>
    <p:sldLayoutId id="2147484052" r:id="rId46"/>
    <p:sldLayoutId id="2147484053" r:id="rId47"/>
    <p:sldLayoutId id="2147484054" r:id="rId48"/>
    <p:sldLayoutId id="2147484055" r:id="rId49"/>
    <p:sldLayoutId id="2147484056" r:id="rId50"/>
    <p:sldLayoutId id="2147484057" r:id="rId51"/>
    <p:sldLayoutId id="2147484058" r:id="rId52"/>
    <p:sldLayoutId id="2147484059" r:id="rId53"/>
    <p:sldLayoutId id="2147484060" r:id="rId54"/>
    <p:sldLayoutId id="2147484061" r:id="rId55"/>
    <p:sldLayoutId id="2147484062" r:id="rId56"/>
    <p:sldLayoutId id="2147484063" r:id="rId57"/>
    <p:sldLayoutId id="2147484064" r:id="rId58"/>
    <p:sldLayoutId id="2147484065" r:id="rId59"/>
    <p:sldLayoutId id="2147484066" r:id="rId60"/>
    <p:sldLayoutId id="2147484067" r:id="rId61"/>
    <p:sldLayoutId id="2147484068" r:id="rId62"/>
    <p:sldLayoutId id="2147484069" r:id="rId63"/>
    <p:sldLayoutId id="2147484070" r:id="rId64"/>
    <p:sldLayoutId id="2147484071" r:id="rId65"/>
    <p:sldLayoutId id="2147484072" r:id="rId66"/>
    <p:sldLayoutId id="2147484073" r:id="rId67"/>
    <p:sldLayoutId id="2147484074" r:id="rId68"/>
    <p:sldLayoutId id="2147484075" r:id="rId69"/>
    <p:sldLayoutId id="2147484076" r:id="rId70"/>
    <p:sldLayoutId id="2147484077" r:id="rId71"/>
    <p:sldLayoutId id="2147484078" r:id="rId72"/>
    <p:sldLayoutId id="2147484079" r:id="rId73"/>
    <p:sldLayoutId id="2147484080" r:id="rId74"/>
    <p:sldLayoutId id="2147484081" r:id="rId75"/>
    <p:sldLayoutId id="2147484082" r:id="rId76"/>
    <p:sldLayoutId id="2147484083" r:id="rId77"/>
    <p:sldLayoutId id="2147484084" r:id="rId78"/>
    <p:sldLayoutId id="2147484085" r:id="rId79"/>
    <p:sldLayoutId id="2147484086" r:id="rId80"/>
    <p:sldLayoutId id="2147484087" r:id="rId81"/>
    <p:sldLayoutId id="2147484088" r:id="rId82"/>
    <p:sldLayoutId id="2147484089" r:id="rId83"/>
    <p:sldLayoutId id="2147484090" r:id="rId84"/>
    <p:sldLayoutId id="2147484091" r:id="rId85"/>
    <p:sldLayoutId id="2147484092" r:id="rId86"/>
    <p:sldLayoutId id="2147484093" r:id="rId87"/>
    <p:sldLayoutId id="2147484094" r:id="rId88"/>
    <p:sldLayoutId id="2147484095" r:id="rId89"/>
    <p:sldLayoutId id="2147484096" r:id="rId90"/>
    <p:sldLayoutId id="2147484097" r:id="rId91"/>
    <p:sldLayoutId id="2147484098" r:id="rId92"/>
    <p:sldLayoutId id="2147484099" r:id="rId93"/>
    <p:sldLayoutId id="2147484100" r:id="rId94"/>
    <p:sldLayoutId id="2147484101" r:id="rId95"/>
    <p:sldLayoutId id="2147484102" r:id="rId96"/>
    <p:sldLayoutId id="2147484103" r:id="rId97"/>
    <p:sldLayoutId id="2147484104" r:id="rId98"/>
    <p:sldLayoutId id="2147484105" r:id="rId99"/>
    <p:sldLayoutId id="2147484106" r:id="rId100"/>
    <p:sldLayoutId id="2147484107" r:id="rId101"/>
    <p:sldLayoutId id="2147484108" r:id="rId102"/>
    <p:sldLayoutId id="2147484109" r:id="rId103"/>
    <p:sldLayoutId id="2147484110" r:id="rId104"/>
    <p:sldLayoutId id="2147484111" r:id="rId105"/>
    <p:sldLayoutId id="2147484112" r:id="rId106"/>
    <p:sldLayoutId id="2147484113" r:id="rId107"/>
    <p:sldLayoutId id="2147484114" r:id="rId108"/>
    <p:sldLayoutId id="2147484115" r:id="rId109"/>
    <p:sldLayoutId id="2147484116" r:id="rId110"/>
    <p:sldLayoutId id="2147484117" r:id="rId111"/>
    <p:sldLayoutId id="2147484118" r:id="rId112"/>
    <p:sldLayoutId id="2147484119" r:id="rId113"/>
    <p:sldLayoutId id="2147484120" r:id="rId114"/>
    <p:sldLayoutId id="2147484121" r:id="rId115"/>
    <p:sldLayoutId id="2147484122" r:id="rId116"/>
    <p:sldLayoutId id="2147484123" r:id="rId117"/>
    <p:sldLayoutId id="2147484124" r:id="rId118"/>
    <p:sldLayoutId id="2147484125" r:id="rId119"/>
    <p:sldLayoutId id="2147484126" r:id="rId120"/>
    <p:sldLayoutId id="2147484127" r:id="rId121"/>
    <p:sldLayoutId id="2147484128" r:id="rId122"/>
    <p:sldLayoutId id="2147484129" r:id="rId123"/>
    <p:sldLayoutId id="2147484130" r:id="rId124"/>
    <p:sldLayoutId id="2147484131" r:id="rId125"/>
    <p:sldLayoutId id="2147484132" r:id="rId126"/>
    <p:sldLayoutId id="2147484133" r:id="rId127"/>
    <p:sldLayoutId id="2147484134" r:id="rId128"/>
    <p:sldLayoutId id="2147484135" r:id="rId129"/>
    <p:sldLayoutId id="2147484136" r:id="rId130"/>
    <p:sldLayoutId id="2147484137" r:id="rId131"/>
    <p:sldLayoutId id="2147484138" r:id="rId132"/>
    <p:sldLayoutId id="2147484139" r:id="rId133"/>
    <p:sldLayoutId id="2147484140" r:id="rId134"/>
    <p:sldLayoutId id="2147484141" r:id="rId135"/>
    <p:sldLayoutId id="2147484142" r:id="rId136"/>
    <p:sldLayoutId id="2147484143" r:id="rId137"/>
    <p:sldLayoutId id="2147484144" r:id="rId138"/>
    <p:sldLayoutId id="2147484145" r:id="rId139"/>
    <p:sldLayoutId id="2147484146" r:id="rId140"/>
    <p:sldLayoutId id="2147484147" r:id="rId141"/>
    <p:sldLayoutId id="2147484148" r:id="rId142"/>
    <p:sldLayoutId id="2147484149" r:id="rId143"/>
    <p:sldLayoutId id="2147484150" r:id="rId144"/>
    <p:sldLayoutId id="2147484151" r:id="rId145"/>
    <p:sldLayoutId id="2147484152" r:id="rId146"/>
    <p:sldLayoutId id="2147484153" r:id="rId147"/>
    <p:sldLayoutId id="2147484154" r:id="rId148"/>
    <p:sldLayoutId id="2147484155" r:id="rId149"/>
    <p:sldLayoutId id="2147484156" r:id="rId150"/>
    <p:sldLayoutId id="2147484157" r:id="rId151"/>
    <p:sldLayoutId id="2147484158" r:id="rId152"/>
    <p:sldLayoutId id="2147484159" r:id="rId153"/>
    <p:sldLayoutId id="2147484160" r:id="rId154"/>
    <p:sldLayoutId id="2147484161" r:id="rId155"/>
    <p:sldLayoutId id="2147484162" r:id="rId156"/>
    <p:sldLayoutId id="2147484163" r:id="rId157"/>
    <p:sldLayoutId id="2147484164" r:id="rId158"/>
    <p:sldLayoutId id="2147484165" r:id="rId159"/>
    <p:sldLayoutId id="2147484166" r:id="rId160"/>
    <p:sldLayoutId id="2147484167" r:id="rId161"/>
    <p:sldLayoutId id="2147484168" r:id="rId162"/>
    <p:sldLayoutId id="2147484169" r:id="rId163"/>
    <p:sldLayoutId id="2147484170" r:id="rId164"/>
    <p:sldLayoutId id="2147484171" r:id="rId165"/>
    <p:sldLayoutId id="2147484172" r:id="rId166"/>
    <p:sldLayoutId id="2147484173" r:id="rId167"/>
    <p:sldLayoutId id="2147484174" r:id="rId168"/>
    <p:sldLayoutId id="2147484175" r:id="rId169"/>
    <p:sldLayoutId id="2147484176" r:id="rId170"/>
    <p:sldLayoutId id="2147484177" r:id="rId171"/>
    <p:sldLayoutId id="2147484178" r:id="rId172"/>
    <p:sldLayoutId id="2147484179" r:id="rId173"/>
    <p:sldLayoutId id="2147484180" r:id="rId174"/>
    <p:sldLayoutId id="2147484181" r:id="rId175"/>
    <p:sldLayoutId id="2147484182" r:id="rId176"/>
    <p:sldLayoutId id="2147484183" r:id="rId177"/>
    <p:sldLayoutId id="2147484184" r:id="rId178"/>
    <p:sldLayoutId id="2147484185" r:id="rId179"/>
    <p:sldLayoutId id="2147484186" r:id="rId180"/>
    <p:sldLayoutId id="2147484187" r:id="rId181"/>
    <p:sldLayoutId id="2147484188" r:id="rId182"/>
    <p:sldLayoutId id="2147484189" r:id="rId183"/>
    <p:sldLayoutId id="2147484190" r:id="rId184"/>
    <p:sldLayoutId id="2147484191" r:id="rId185"/>
    <p:sldLayoutId id="2147484192" r:id="rId186"/>
    <p:sldLayoutId id="2147484193" r:id="rId187"/>
    <p:sldLayoutId id="2147484194" r:id="rId188"/>
    <p:sldLayoutId id="2147484195" r:id="rId189"/>
    <p:sldLayoutId id="2147484196" r:id="rId190"/>
    <p:sldLayoutId id="2147484197" r:id="rId191"/>
    <p:sldLayoutId id="2147484198" r:id="rId192"/>
    <p:sldLayoutId id="2147484199" r:id="rId193"/>
    <p:sldLayoutId id="2147484200" r:id="rId194"/>
    <p:sldLayoutId id="2147484201" r:id="rId195"/>
    <p:sldLayoutId id="2147484202" r:id="rId196"/>
    <p:sldLayoutId id="2147484203" r:id="rId197"/>
    <p:sldLayoutId id="2147484204" r:id="rId198"/>
    <p:sldLayoutId id="2147484205" r:id="rId199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0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21299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07" r:id="rId1"/>
    <p:sldLayoutId id="2147484208" r:id="rId2"/>
    <p:sldLayoutId id="2147484209" r:id="rId3"/>
    <p:sldLayoutId id="2147484210" r:id="rId4"/>
    <p:sldLayoutId id="2147484211" r:id="rId5"/>
    <p:sldLayoutId id="2147484212" r:id="rId6"/>
    <p:sldLayoutId id="2147484213" r:id="rId7"/>
    <p:sldLayoutId id="2147484214" r:id="rId8"/>
    <p:sldLayoutId id="2147484215" r:id="rId9"/>
    <p:sldLayoutId id="2147484216" r:id="rId10"/>
    <p:sldLayoutId id="2147484217" r:id="rId11"/>
    <p:sldLayoutId id="2147484218" r:id="rId12"/>
    <p:sldLayoutId id="2147484219" r:id="rId13"/>
    <p:sldLayoutId id="2147484220" r:id="rId14"/>
    <p:sldLayoutId id="2147484221" r:id="rId15"/>
    <p:sldLayoutId id="2147484222" r:id="rId16"/>
    <p:sldLayoutId id="2147484223" r:id="rId17"/>
    <p:sldLayoutId id="2147484224" r:id="rId18"/>
    <p:sldLayoutId id="2147484225" r:id="rId19"/>
    <p:sldLayoutId id="2147484226" r:id="rId20"/>
    <p:sldLayoutId id="2147484227" r:id="rId21"/>
    <p:sldLayoutId id="2147484228" r:id="rId22"/>
    <p:sldLayoutId id="2147484229" r:id="rId23"/>
    <p:sldLayoutId id="2147484230" r:id="rId24"/>
    <p:sldLayoutId id="2147484231" r:id="rId25"/>
    <p:sldLayoutId id="2147484232" r:id="rId26"/>
    <p:sldLayoutId id="2147484233" r:id="rId27"/>
    <p:sldLayoutId id="2147484234" r:id="rId28"/>
    <p:sldLayoutId id="2147484235" r:id="rId29"/>
    <p:sldLayoutId id="2147484236" r:id="rId30"/>
    <p:sldLayoutId id="2147484237" r:id="rId31"/>
    <p:sldLayoutId id="2147484238" r:id="rId32"/>
    <p:sldLayoutId id="2147484239" r:id="rId33"/>
    <p:sldLayoutId id="2147484240" r:id="rId34"/>
    <p:sldLayoutId id="2147484241" r:id="rId35"/>
    <p:sldLayoutId id="2147484242" r:id="rId36"/>
    <p:sldLayoutId id="2147484243" r:id="rId37"/>
    <p:sldLayoutId id="2147484244" r:id="rId38"/>
    <p:sldLayoutId id="2147484245" r:id="rId39"/>
    <p:sldLayoutId id="2147484246" r:id="rId40"/>
    <p:sldLayoutId id="2147484247" r:id="rId41"/>
    <p:sldLayoutId id="2147484248" r:id="rId42"/>
    <p:sldLayoutId id="2147484249" r:id="rId43"/>
    <p:sldLayoutId id="2147484250" r:id="rId44"/>
    <p:sldLayoutId id="2147484251" r:id="rId45"/>
    <p:sldLayoutId id="2147484252" r:id="rId46"/>
    <p:sldLayoutId id="2147484253" r:id="rId47"/>
    <p:sldLayoutId id="2147484254" r:id="rId48"/>
    <p:sldLayoutId id="2147484255" r:id="rId49"/>
    <p:sldLayoutId id="2147484256" r:id="rId50"/>
    <p:sldLayoutId id="2147484257" r:id="rId51"/>
    <p:sldLayoutId id="2147484258" r:id="rId52"/>
    <p:sldLayoutId id="2147484259" r:id="rId53"/>
    <p:sldLayoutId id="2147484260" r:id="rId54"/>
    <p:sldLayoutId id="2147484261" r:id="rId55"/>
    <p:sldLayoutId id="2147484262" r:id="rId56"/>
    <p:sldLayoutId id="2147484263" r:id="rId57"/>
    <p:sldLayoutId id="2147484264" r:id="rId58"/>
    <p:sldLayoutId id="2147484265" r:id="rId59"/>
    <p:sldLayoutId id="2147484266" r:id="rId60"/>
    <p:sldLayoutId id="2147484267" r:id="rId61"/>
    <p:sldLayoutId id="2147484268" r:id="rId62"/>
    <p:sldLayoutId id="2147484269" r:id="rId63"/>
    <p:sldLayoutId id="2147484270" r:id="rId64"/>
    <p:sldLayoutId id="2147484271" r:id="rId65"/>
    <p:sldLayoutId id="2147484272" r:id="rId66"/>
    <p:sldLayoutId id="2147484273" r:id="rId67"/>
    <p:sldLayoutId id="2147484274" r:id="rId68"/>
    <p:sldLayoutId id="2147484275" r:id="rId69"/>
    <p:sldLayoutId id="2147484276" r:id="rId70"/>
    <p:sldLayoutId id="2147484277" r:id="rId71"/>
    <p:sldLayoutId id="2147484278" r:id="rId72"/>
    <p:sldLayoutId id="2147484279" r:id="rId73"/>
    <p:sldLayoutId id="2147484280" r:id="rId74"/>
    <p:sldLayoutId id="2147484281" r:id="rId75"/>
    <p:sldLayoutId id="2147484282" r:id="rId76"/>
    <p:sldLayoutId id="2147484283" r:id="rId77"/>
    <p:sldLayoutId id="2147484284" r:id="rId78"/>
    <p:sldLayoutId id="2147484285" r:id="rId79"/>
    <p:sldLayoutId id="2147484286" r:id="rId80"/>
    <p:sldLayoutId id="2147484287" r:id="rId81"/>
    <p:sldLayoutId id="2147484288" r:id="rId82"/>
    <p:sldLayoutId id="2147484289" r:id="rId83"/>
    <p:sldLayoutId id="2147484290" r:id="rId84"/>
    <p:sldLayoutId id="2147484291" r:id="rId85"/>
    <p:sldLayoutId id="2147484292" r:id="rId86"/>
    <p:sldLayoutId id="2147484293" r:id="rId87"/>
    <p:sldLayoutId id="2147484294" r:id="rId88"/>
    <p:sldLayoutId id="2147484295" r:id="rId89"/>
    <p:sldLayoutId id="2147484296" r:id="rId90"/>
    <p:sldLayoutId id="2147484297" r:id="rId91"/>
    <p:sldLayoutId id="2147484298" r:id="rId92"/>
    <p:sldLayoutId id="2147484299" r:id="rId93"/>
    <p:sldLayoutId id="2147484300" r:id="rId94"/>
    <p:sldLayoutId id="2147484301" r:id="rId95"/>
    <p:sldLayoutId id="2147484302" r:id="rId96"/>
    <p:sldLayoutId id="2147484303" r:id="rId97"/>
    <p:sldLayoutId id="2147484304" r:id="rId98"/>
    <p:sldLayoutId id="2147484305" r:id="rId99"/>
    <p:sldLayoutId id="2147484306" r:id="rId100"/>
    <p:sldLayoutId id="2147484307" r:id="rId101"/>
    <p:sldLayoutId id="2147484308" r:id="rId102"/>
    <p:sldLayoutId id="2147484309" r:id="rId103"/>
    <p:sldLayoutId id="2147484310" r:id="rId104"/>
    <p:sldLayoutId id="2147484311" r:id="rId105"/>
    <p:sldLayoutId id="2147484312" r:id="rId106"/>
    <p:sldLayoutId id="2147484313" r:id="rId107"/>
    <p:sldLayoutId id="2147484314" r:id="rId108"/>
    <p:sldLayoutId id="2147484315" r:id="rId109"/>
    <p:sldLayoutId id="2147484316" r:id="rId110"/>
    <p:sldLayoutId id="2147484317" r:id="rId111"/>
    <p:sldLayoutId id="2147484318" r:id="rId112"/>
    <p:sldLayoutId id="2147484319" r:id="rId113"/>
    <p:sldLayoutId id="2147484320" r:id="rId114"/>
    <p:sldLayoutId id="2147484321" r:id="rId115"/>
    <p:sldLayoutId id="2147484322" r:id="rId116"/>
    <p:sldLayoutId id="2147484323" r:id="rId117"/>
    <p:sldLayoutId id="2147484324" r:id="rId118"/>
    <p:sldLayoutId id="2147484325" r:id="rId119"/>
    <p:sldLayoutId id="2147484326" r:id="rId120"/>
    <p:sldLayoutId id="2147484327" r:id="rId121"/>
    <p:sldLayoutId id="2147484328" r:id="rId122"/>
    <p:sldLayoutId id="2147484329" r:id="rId123"/>
    <p:sldLayoutId id="2147484330" r:id="rId124"/>
    <p:sldLayoutId id="2147484331" r:id="rId125"/>
    <p:sldLayoutId id="2147484332" r:id="rId126"/>
    <p:sldLayoutId id="2147484333" r:id="rId127"/>
    <p:sldLayoutId id="2147484334" r:id="rId128"/>
    <p:sldLayoutId id="2147484335" r:id="rId129"/>
    <p:sldLayoutId id="2147484336" r:id="rId130"/>
    <p:sldLayoutId id="2147484337" r:id="rId131"/>
    <p:sldLayoutId id="2147484338" r:id="rId132"/>
    <p:sldLayoutId id="2147484339" r:id="rId133"/>
    <p:sldLayoutId id="2147484340" r:id="rId134"/>
    <p:sldLayoutId id="2147484341" r:id="rId135"/>
    <p:sldLayoutId id="2147484342" r:id="rId136"/>
    <p:sldLayoutId id="2147484343" r:id="rId137"/>
    <p:sldLayoutId id="2147484344" r:id="rId138"/>
    <p:sldLayoutId id="2147484345" r:id="rId139"/>
    <p:sldLayoutId id="2147484346" r:id="rId140"/>
    <p:sldLayoutId id="2147484347" r:id="rId141"/>
    <p:sldLayoutId id="2147484348" r:id="rId142"/>
    <p:sldLayoutId id="2147484349" r:id="rId143"/>
    <p:sldLayoutId id="2147484350" r:id="rId144"/>
    <p:sldLayoutId id="2147484351" r:id="rId145"/>
    <p:sldLayoutId id="2147484352" r:id="rId146"/>
    <p:sldLayoutId id="2147484353" r:id="rId147"/>
    <p:sldLayoutId id="2147484354" r:id="rId148"/>
    <p:sldLayoutId id="2147484355" r:id="rId149"/>
    <p:sldLayoutId id="2147484356" r:id="rId150"/>
    <p:sldLayoutId id="2147484357" r:id="rId151"/>
    <p:sldLayoutId id="2147484358" r:id="rId152"/>
    <p:sldLayoutId id="2147484359" r:id="rId153"/>
    <p:sldLayoutId id="2147484360" r:id="rId154"/>
    <p:sldLayoutId id="2147484361" r:id="rId155"/>
    <p:sldLayoutId id="2147484362" r:id="rId156"/>
    <p:sldLayoutId id="2147484363" r:id="rId157"/>
    <p:sldLayoutId id="2147484364" r:id="rId158"/>
    <p:sldLayoutId id="2147484365" r:id="rId159"/>
    <p:sldLayoutId id="2147484366" r:id="rId160"/>
    <p:sldLayoutId id="2147484367" r:id="rId161"/>
    <p:sldLayoutId id="2147484368" r:id="rId162"/>
    <p:sldLayoutId id="2147484369" r:id="rId163"/>
    <p:sldLayoutId id="2147484370" r:id="rId164"/>
    <p:sldLayoutId id="2147484371" r:id="rId165"/>
    <p:sldLayoutId id="2147484372" r:id="rId166"/>
    <p:sldLayoutId id="2147484373" r:id="rId167"/>
    <p:sldLayoutId id="2147484374" r:id="rId168"/>
    <p:sldLayoutId id="2147484375" r:id="rId169"/>
    <p:sldLayoutId id="2147484376" r:id="rId170"/>
    <p:sldLayoutId id="2147484377" r:id="rId171"/>
    <p:sldLayoutId id="2147484378" r:id="rId172"/>
    <p:sldLayoutId id="2147484379" r:id="rId173"/>
    <p:sldLayoutId id="2147484380" r:id="rId174"/>
    <p:sldLayoutId id="2147484381" r:id="rId175"/>
    <p:sldLayoutId id="2147484382" r:id="rId176"/>
    <p:sldLayoutId id="2147484383" r:id="rId177"/>
    <p:sldLayoutId id="2147484384" r:id="rId178"/>
    <p:sldLayoutId id="2147484385" r:id="rId179"/>
    <p:sldLayoutId id="2147484386" r:id="rId180"/>
    <p:sldLayoutId id="2147484387" r:id="rId181"/>
    <p:sldLayoutId id="2147484388" r:id="rId182"/>
    <p:sldLayoutId id="2147484389" r:id="rId183"/>
    <p:sldLayoutId id="2147484390" r:id="rId184"/>
    <p:sldLayoutId id="2147484391" r:id="rId185"/>
    <p:sldLayoutId id="2147484392" r:id="rId186"/>
    <p:sldLayoutId id="2147484393" r:id="rId187"/>
    <p:sldLayoutId id="2147484394" r:id="rId188"/>
    <p:sldLayoutId id="2147484395" r:id="rId189"/>
    <p:sldLayoutId id="2147484396" r:id="rId190"/>
    <p:sldLayoutId id="2147484397" r:id="rId191"/>
    <p:sldLayoutId id="2147484398" r:id="rId192"/>
    <p:sldLayoutId id="2147484399" r:id="rId193"/>
    <p:sldLayoutId id="2147484400" r:id="rId194"/>
    <p:sldLayoutId id="2147484401" r:id="rId195"/>
    <p:sldLayoutId id="2147484402" r:id="rId196"/>
    <p:sldLayoutId id="2147484403" r:id="rId197"/>
    <p:sldLayoutId id="2147484404" r:id="rId198"/>
    <p:sldLayoutId id="2147484405" r:id="rId199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666708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8" r:id="rId1"/>
    <p:sldLayoutId id="2147484409" r:id="rId2"/>
    <p:sldLayoutId id="2147484410" r:id="rId3"/>
    <p:sldLayoutId id="2147484411" r:id="rId4"/>
    <p:sldLayoutId id="2147484412" r:id="rId5"/>
    <p:sldLayoutId id="2147484413" r:id="rId6"/>
    <p:sldLayoutId id="2147484414" r:id="rId7"/>
    <p:sldLayoutId id="2147484415" r:id="rId8"/>
    <p:sldLayoutId id="2147484416" r:id="rId9"/>
    <p:sldLayoutId id="2147484417" r:id="rId10"/>
    <p:sldLayoutId id="2147484418" r:id="rId11"/>
    <p:sldLayoutId id="2147484419" r:id="rId12"/>
    <p:sldLayoutId id="2147484420" r:id="rId13"/>
    <p:sldLayoutId id="2147484421" r:id="rId14"/>
    <p:sldLayoutId id="2147484422" r:id="rId15"/>
    <p:sldLayoutId id="2147484423" r:id="rId16"/>
    <p:sldLayoutId id="2147484424" r:id="rId17"/>
    <p:sldLayoutId id="2147484425" r:id="rId18"/>
    <p:sldLayoutId id="2147484426" r:id="rId19"/>
    <p:sldLayoutId id="2147484427" r:id="rId20"/>
    <p:sldLayoutId id="2147484428" r:id="rId21"/>
    <p:sldLayoutId id="2147484429" r:id="rId22"/>
    <p:sldLayoutId id="2147484430" r:id="rId23"/>
    <p:sldLayoutId id="2147484431" r:id="rId24"/>
    <p:sldLayoutId id="2147484432" r:id="rId25"/>
    <p:sldLayoutId id="2147484433" r:id="rId26"/>
    <p:sldLayoutId id="2147484434" r:id="rId27"/>
    <p:sldLayoutId id="2147484435" r:id="rId28"/>
    <p:sldLayoutId id="2147484436" r:id="rId29"/>
    <p:sldLayoutId id="2147484437" r:id="rId30"/>
    <p:sldLayoutId id="2147484438" r:id="rId31"/>
    <p:sldLayoutId id="2147484439" r:id="rId32"/>
    <p:sldLayoutId id="2147484440" r:id="rId33"/>
    <p:sldLayoutId id="2147484441" r:id="rId34"/>
    <p:sldLayoutId id="2147484442" r:id="rId35"/>
    <p:sldLayoutId id="2147484443" r:id="rId36"/>
    <p:sldLayoutId id="2147484444" r:id="rId37"/>
    <p:sldLayoutId id="2147484445" r:id="rId38"/>
    <p:sldLayoutId id="2147484446" r:id="rId39"/>
    <p:sldLayoutId id="2147484447" r:id="rId40"/>
    <p:sldLayoutId id="2147484448" r:id="rId41"/>
    <p:sldLayoutId id="2147484449" r:id="rId42"/>
    <p:sldLayoutId id="2147484450" r:id="rId43"/>
    <p:sldLayoutId id="2147484451" r:id="rId44"/>
    <p:sldLayoutId id="2147484452" r:id="rId45"/>
    <p:sldLayoutId id="2147484453" r:id="rId46"/>
    <p:sldLayoutId id="2147484454" r:id="rId47"/>
    <p:sldLayoutId id="2147484455" r:id="rId48"/>
    <p:sldLayoutId id="2147484456" r:id="rId49"/>
    <p:sldLayoutId id="2147484457" r:id="rId50"/>
    <p:sldLayoutId id="2147484458" r:id="rId51"/>
    <p:sldLayoutId id="2147484459" r:id="rId52"/>
    <p:sldLayoutId id="2147484460" r:id="rId53"/>
    <p:sldLayoutId id="2147484461" r:id="rId54"/>
    <p:sldLayoutId id="2147484462" r:id="rId55"/>
    <p:sldLayoutId id="2147484463" r:id="rId56"/>
    <p:sldLayoutId id="2147484464" r:id="rId57"/>
    <p:sldLayoutId id="2147484465" r:id="rId58"/>
    <p:sldLayoutId id="2147484466" r:id="rId59"/>
    <p:sldLayoutId id="2147484467" r:id="rId60"/>
    <p:sldLayoutId id="2147484468" r:id="rId61"/>
    <p:sldLayoutId id="2147484469" r:id="rId62"/>
    <p:sldLayoutId id="2147484470" r:id="rId63"/>
    <p:sldLayoutId id="2147484471" r:id="rId64"/>
    <p:sldLayoutId id="2147484472" r:id="rId65"/>
    <p:sldLayoutId id="2147484473" r:id="rId66"/>
    <p:sldLayoutId id="2147484474" r:id="rId67"/>
    <p:sldLayoutId id="2147484475" r:id="rId68"/>
    <p:sldLayoutId id="2147484476" r:id="rId69"/>
    <p:sldLayoutId id="2147484477" r:id="rId70"/>
    <p:sldLayoutId id="2147484478" r:id="rId71"/>
    <p:sldLayoutId id="2147484479" r:id="rId72"/>
    <p:sldLayoutId id="2147484480" r:id="rId73"/>
    <p:sldLayoutId id="2147484481" r:id="rId74"/>
    <p:sldLayoutId id="2147484482" r:id="rId75"/>
    <p:sldLayoutId id="2147484483" r:id="rId76"/>
    <p:sldLayoutId id="2147484484" r:id="rId77"/>
    <p:sldLayoutId id="2147484485" r:id="rId78"/>
    <p:sldLayoutId id="2147484486" r:id="rId79"/>
    <p:sldLayoutId id="2147484487" r:id="rId80"/>
    <p:sldLayoutId id="2147484488" r:id="rId81"/>
    <p:sldLayoutId id="2147484489" r:id="rId82"/>
    <p:sldLayoutId id="2147484490" r:id="rId83"/>
    <p:sldLayoutId id="2147484491" r:id="rId84"/>
    <p:sldLayoutId id="2147484492" r:id="rId85"/>
    <p:sldLayoutId id="2147484493" r:id="rId86"/>
    <p:sldLayoutId id="2147484494" r:id="rId87"/>
    <p:sldLayoutId id="2147484495" r:id="rId88"/>
    <p:sldLayoutId id="2147484496" r:id="rId89"/>
    <p:sldLayoutId id="2147484497" r:id="rId90"/>
    <p:sldLayoutId id="2147484498" r:id="rId91"/>
    <p:sldLayoutId id="2147484499" r:id="rId92"/>
    <p:sldLayoutId id="2147484500" r:id="rId93"/>
    <p:sldLayoutId id="2147484501" r:id="rId94"/>
    <p:sldLayoutId id="2147484502" r:id="rId95"/>
    <p:sldLayoutId id="2147484503" r:id="rId96"/>
    <p:sldLayoutId id="2147484504" r:id="rId97"/>
    <p:sldLayoutId id="2147484505" r:id="rId98"/>
    <p:sldLayoutId id="2147484506" r:id="rId99"/>
    <p:sldLayoutId id="2147484507" r:id="rId100"/>
    <p:sldLayoutId id="2147484508" r:id="rId101"/>
    <p:sldLayoutId id="2147484509" r:id="rId102"/>
    <p:sldLayoutId id="2147484510" r:id="rId103"/>
    <p:sldLayoutId id="2147484511" r:id="rId104"/>
    <p:sldLayoutId id="2147484512" r:id="rId105"/>
    <p:sldLayoutId id="2147484513" r:id="rId106"/>
    <p:sldLayoutId id="2147484514" r:id="rId107"/>
    <p:sldLayoutId id="2147484515" r:id="rId108"/>
    <p:sldLayoutId id="2147484516" r:id="rId109"/>
    <p:sldLayoutId id="2147484517" r:id="rId110"/>
    <p:sldLayoutId id="2147484518" r:id="rId111"/>
    <p:sldLayoutId id="2147484519" r:id="rId112"/>
    <p:sldLayoutId id="2147484520" r:id="rId113"/>
    <p:sldLayoutId id="2147484521" r:id="rId114"/>
    <p:sldLayoutId id="2147484522" r:id="rId115"/>
    <p:sldLayoutId id="2147484523" r:id="rId116"/>
    <p:sldLayoutId id="2147484524" r:id="rId117"/>
    <p:sldLayoutId id="2147484525" r:id="rId118"/>
    <p:sldLayoutId id="2147484526" r:id="rId119"/>
    <p:sldLayoutId id="2147484527" r:id="rId120"/>
    <p:sldLayoutId id="2147484528" r:id="rId121"/>
    <p:sldLayoutId id="2147484529" r:id="rId122"/>
    <p:sldLayoutId id="2147484530" r:id="rId123"/>
    <p:sldLayoutId id="2147484531" r:id="rId124"/>
    <p:sldLayoutId id="2147484532" r:id="rId125"/>
    <p:sldLayoutId id="2147484533" r:id="rId126"/>
    <p:sldLayoutId id="2147484534" r:id="rId127"/>
    <p:sldLayoutId id="2147484535" r:id="rId128"/>
    <p:sldLayoutId id="2147484536" r:id="rId129"/>
    <p:sldLayoutId id="2147484537" r:id="rId130"/>
    <p:sldLayoutId id="2147484538" r:id="rId131"/>
    <p:sldLayoutId id="2147484539" r:id="rId132"/>
    <p:sldLayoutId id="2147484540" r:id="rId133"/>
    <p:sldLayoutId id="2147484541" r:id="rId134"/>
    <p:sldLayoutId id="2147484542" r:id="rId135"/>
    <p:sldLayoutId id="2147484543" r:id="rId136"/>
    <p:sldLayoutId id="2147484544" r:id="rId137"/>
    <p:sldLayoutId id="2147484545" r:id="rId138"/>
    <p:sldLayoutId id="2147484546" r:id="rId139"/>
    <p:sldLayoutId id="2147484547" r:id="rId140"/>
    <p:sldLayoutId id="2147484548" r:id="rId141"/>
    <p:sldLayoutId id="2147484549" r:id="rId142"/>
    <p:sldLayoutId id="2147484550" r:id="rId143"/>
    <p:sldLayoutId id="2147484551" r:id="rId144"/>
    <p:sldLayoutId id="2147484552" r:id="rId145"/>
    <p:sldLayoutId id="2147484553" r:id="rId146"/>
    <p:sldLayoutId id="2147484554" r:id="rId147"/>
    <p:sldLayoutId id="2147484555" r:id="rId148"/>
    <p:sldLayoutId id="2147484556" r:id="rId149"/>
    <p:sldLayoutId id="2147484557" r:id="rId150"/>
    <p:sldLayoutId id="2147484558" r:id="rId151"/>
    <p:sldLayoutId id="2147484559" r:id="rId152"/>
    <p:sldLayoutId id="2147484560" r:id="rId153"/>
    <p:sldLayoutId id="2147484561" r:id="rId154"/>
    <p:sldLayoutId id="2147484562" r:id="rId155"/>
    <p:sldLayoutId id="2147484563" r:id="rId156"/>
    <p:sldLayoutId id="2147484564" r:id="rId157"/>
    <p:sldLayoutId id="2147484565" r:id="rId158"/>
    <p:sldLayoutId id="2147484566" r:id="rId159"/>
    <p:sldLayoutId id="2147484567" r:id="rId160"/>
    <p:sldLayoutId id="2147484568" r:id="rId161"/>
    <p:sldLayoutId id="2147484569" r:id="rId162"/>
    <p:sldLayoutId id="2147484570" r:id="rId163"/>
    <p:sldLayoutId id="2147484571" r:id="rId164"/>
    <p:sldLayoutId id="2147484572" r:id="rId165"/>
    <p:sldLayoutId id="2147484573" r:id="rId166"/>
    <p:sldLayoutId id="2147484574" r:id="rId167"/>
    <p:sldLayoutId id="2147484575" r:id="rId168"/>
    <p:sldLayoutId id="2147484576" r:id="rId169"/>
    <p:sldLayoutId id="2147484577" r:id="rId170"/>
    <p:sldLayoutId id="2147484578" r:id="rId171"/>
    <p:sldLayoutId id="2147484579" r:id="rId172"/>
    <p:sldLayoutId id="2147484580" r:id="rId173"/>
    <p:sldLayoutId id="2147484581" r:id="rId174"/>
    <p:sldLayoutId id="2147484582" r:id="rId175"/>
    <p:sldLayoutId id="2147484583" r:id="rId176"/>
    <p:sldLayoutId id="2147484584" r:id="rId177"/>
    <p:sldLayoutId id="2147484585" r:id="rId178"/>
    <p:sldLayoutId id="2147484586" r:id="rId179"/>
    <p:sldLayoutId id="2147484587" r:id="rId180"/>
    <p:sldLayoutId id="2147484588" r:id="rId181"/>
    <p:sldLayoutId id="2147484589" r:id="rId182"/>
    <p:sldLayoutId id="2147484590" r:id="rId183"/>
    <p:sldLayoutId id="2147484591" r:id="rId184"/>
    <p:sldLayoutId id="2147484592" r:id="rId185"/>
    <p:sldLayoutId id="2147484593" r:id="rId186"/>
    <p:sldLayoutId id="2147484594" r:id="rId187"/>
    <p:sldLayoutId id="2147484595" r:id="rId188"/>
    <p:sldLayoutId id="2147484596" r:id="rId189"/>
    <p:sldLayoutId id="2147484597" r:id="rId190"/>
    <p:sldLayoutId id="2147484598" r:id="rId191"/>
    <p:sldLayoutId id="2147484599" r:id="rId192"/>
    <p:sldLayoutId id="2147484600" r:id="rId193"/>
    <p:sldLayoutId id="2147484601" r:id="rId194"/>
    <p:sldLayoutId id="2147484602" r:id="rId195"/>
    <p:sldLayoutId id="2147484603" r:id="rId196"/>
    <p:sldLayoutId id="2147484604" r:id="rId197"/>
    <p:sldLayoutId id="2147484605" r:id="rId198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2015.05.15.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98252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08" r:id="rId1"/>
    <p:sldLayoutId id="2147484609" r:id="rId2"/>
    <p:sldLayoutId id="2147484610" r:id="rId3"/>
    <p:sldLayoutId id="2147484611" r:id="rId4"/>
    <p:sldLayoutId id="2147484612" r:id="rId5"/>
    <p:sldLayoutId id="2147484613" r:id="rId6"/>
    <p:sldLayoutId id="2147484614" r:id="rId7"/>
    <p:sldLayoutId id="2147484615" r:id="rId8"/>
    <p:sldLayoutId id="2147484616" r:id="rId9"/>
    <p:sldLayoutId id="2147484617" r:id="rId10"/>
    <p:sldLayoutId id="2147484618" r:id="rId11"/>
    <p:sldLayoutId id="2147484619" r:id="rId12"/>
    <p:sldLayoutId id="2147484620" r:id="rId13"/>
    <p:sldLayoutId id="2147484621" r:id="rId14"/>
    <p:sldLayoutId id="2147484622" r:id="rId15"/>
    <p:sldLayoutId id="2147484623" r:id="rId16"/>
    <p:sldLayoutId id="2147484624" r:id="rId17"/>
    <p:sldLayoutId id="2147484625" r:id="rId18"/>
    <p:sldLayoutId id="2147484626" r:id="rId19"/>
    <p:sldLayoutId id="2147484627" r:id="rId20"/>
    <p:sldLayoutId id="2147484628" r:id="rId21"/>
    <p:sldLayoutId id="2147484629" r:id="rId22"/>
    <p:sldLayoutId id="2147484630" r:id="rId23"/>
    <p:sldLayoutId id="2147484631" r:id="rId24"/>
    <p:sldLayoutId id="2147484632" r:id="rId25"/>
    <p:sldLayoutId id="2147484633" r:id="rId26"/>
    <p:sldLayoutId id="2147484634" r:id="rId27"/>
    <p:sldLayoutId id="2147484635" r:id="rId28"/>
    <p:sldLayoutId id="2147484636" r:id="rId29"/>
    <p:sldLayoutId id="2147484637" r:id="rId30"/>
    <p:sldLayoutId id="2147484638" r:id="rId31"/>
    <p:sldLayoutId id="2147484639" r:id="rId32"/>
    <p:sldLayoutId id="2147484640" r:id="rId33"/>
    <p:sldLayoutId id="2147484641" r:id="rId34"/>
    <p:sldLayoutId id="2147484642" r:id="rId35"/>
    <p:sldLayoutId id="2147484643" r:id="rId36"/>
    <p:sldLayoutId id="2147484644" r:id="rId37"/>
    <p:sldLayoutId id="2147484645" r:id="rId38"/>
    <p:sldLayoutId id="2147484646" r:id="rId39"/>
    <p:sldLayoutId id="2147484647" r:id="rId40"/>
    <p:sldLayoutId id="2147484648" r:id="rId41"/>
    <p:sldLayoutId id="2147484649" r:id="rId42"/>
    <p:sldLayoutId id="2147484650" r:id="rId43"/>
    <p:sldLayoutId id="2147484651" r:id="rId44"/>
    <p:sldLayoutId id="2147484652" r:id="rId45"/>
    <p:sldLayoutId id="2147484653" r:id="rId46"/>
    <p:sldLayoutId id="2147484654" r:id="rId47"/>
    <p:sldLayoutId id="2147484655" r:id="rId48"/>
    <p:sldLayoutId id="2147484656" r:id="rId49"/>
    <p:sldLayoutId id="2147484657" r:id="rId50"/>
    <p:sldLayoutId id="2147484658" r:id="rId51"/>
    <p:sldLayoutId id="2147484659" r:id="rId52"/>
    <p:sldLayoutId id="2147484660" r:id="rId53"/>
    <p:sldLayoutId id="2147484661" r:id="rId54"/>
    <p:sldLayoutId id="2147484662" r:id="rId55"/>
    <p:sldLayoutId id="2147484663" r:id="rId56"/>
    <p:sldLayoutId id="2147484664" r:id="rId57"/>
    <p:sldLayoutId id="2147484665" r:id="rId58"/>
    <p:sldLayoutId id="2147484666" r:id="rId59"/>
    <p:sldLayoutId id="2147484667" r:id="rId60"/>
    <p:sldLayoutId id="2147484668" r:id="rId61"/>
    <p:sldLayoutId id="2147484669" r:id="rId62"/>
    <p:sldLayoutId id="2147484670" r:id="rId63"/>
    <p:sldLayoutId id="2147484671" r:id="rId64"/>
    <p:sldLayoutId id="2147484672" r:id="rId65"/>
    <p:sldLayoutId id="2147484673" r:id="rId66"/>
    <p:sldLayoutId id="2147484674" r:id="rId67"/>
    <p:sldLayoutId id="2147484675" r:id="rId68"/>
    <p:sldLayoutId id="2147484676" r:id="rId69"/>
    <p:sldLayoutId id="2147484677" r:id="rId70"/>
    <p:sldLayoutId id="2147484678" r:id="rId71"/>
    <p:sldLayoutId id="2147484679" r:id="rId72"/>
    <p:sldLayoutId id="2147484680" r:id="rId73"/>
    <p:sldLayoutId id="2147484681" r:id="rId74"/>
    <p:sldLayoutId id="2147484682" r:id="rId75"/>
    <p:sldLayoutId id="2147484683" r:id="rId76"/>
    <p:sldLayoutId id="2147484684" r:id="rId77"/>
    <p:sldLayoutId id="2147484685" r:id="rId78"/>
    <p:sldLayoutId id="2147484686" r:id="rId79"/>
    <p:sldLayoutId id="2147484687" r:id="rId80"/>
    <p:sldLayoutId id="2147484688" r:id="rId81"/>
    <p:sldLayoutId id="2147484689" r:id="rId82"/>
    <p:sldLayoutId id="2147484690" r:id="rId83"/>
    <p:sldLayoutId id="2147484691" r:id="rId84"/>
    <p:sldLayoutId id="2147484692" r:id="rId85"/>
    <p:sldLayoutId id="2147484693" r:id="rId86"/>
    <p:sldLayoutId id="2147484694" r:id="rId87"/>
    <p:sldLayoutId id="2147484695" r:id="rId88"/>
    <p:sldLayoutId id="2147484696" r:id="rId89"/>
    <p:sldLayoutId id="2147484697" r:id="rId90"/>
    <p:sldLayoutId id="2147484698" r:id="rId91"/>
    <p:sldLayoutId id="2147484699" r:id="rId92"/>
    <p:sldLayoutId id="2147484700" r:id="rId93"/>
    <p:sldLayoutId id="2147484701" r:id="rId94"/>
    <p:sldLayoutId id="2147484702" r:id="rId95"/>
    <p:sldLayoutId id="2147484703" r:id="rId96"/>
    <p:sldLayoutId id="2147484704" r:id="rId97"/>
    <p:sldLayoutId id="2147484705" r:id="rId98"/>
    <p:sldLayoutId id="2147484706" r:id="rId99"/>
    <p:sldLayoutId id="2147484707" r:id="rId100"/>
    <p:sldLayoutId id="2147484708" r:id="rId101"/>
    <p:sldLayoutId id="2147484709" r:id="rId102"/>
    <p:sldLayoutId id="2147484710" r:id="rId103"/>
    <p:sldLayoutId id="2147484711" r:id="rId104"/>
    <p:sldLayoutId id="2147484712" r:id="rId105"/>
    <p:sldLayoutId id="2147484713" r:id="rId106"/>
    <p:sldLayoutId id="2147484714" r:id="rId107"/>
    <p:sldLayoutId id="2147484715" r:id="rId108"/>
    <p:sldLayoutId id="2147484716" r:id="rId109"/>
    <p:sldLayoutId id="2147484717" r:id="rId110"/>
    <p:sldLayoutId id="2147484718" r:id="rId111"/>
    <p:sldLayoutId id="2147484719" r:id="rId112"/>
    <p:sldLayoutId id="2147484720" r:id="rId113"/>
    <p:sldLayoutId id="2147484721" r:id="rId114"/>
    <p:sldLayoutId id="2147484722" r:id="rId115"/>
    <p:sldLayoutId id="2147484723" r:id="rId116"/>
    <p:sldLayoutId id="2147484724" r:id="rId117"/>
    <p:sldLayoutId id="2147484725" r:id="rId118"/>
    <p:sldLayoutId id="2147484726" r:id="rId119"/>
    <p:sldLayoutId id="2147484727" r:id="rId120"/>
    <p:sldLayoutId id="2147484728" r:id="rId121"/>
    <p:sldLayoutId id="2147484729" r:id="rId122"/>
    <p:sldLayoutId id="2147484730" r:id="rId123"/>
    <p:sldLayoutId id="2147484731" r:id="rId124"/>
    <p:sldLayoutId id="2147484732" r:id="rId125"/>
    <p:sldLayoutId id="2147484733" r:id="rId126"/>
    <p:sldLayoutId id="2147484734" r:id="rId127"/>
    <p:sldLayoutId id="2147484735" r:id="rId128"/>
    <p:sldLayoutId id="2147484736" r:id="rId129"/>
    <p:sldLayoutId id="2147484737" r:id="rId130"/>
    <p:sldLayoutId id="2147484738" r:id="rId131"/>
    <p:sldLayoutId id="2147484739" r:id="rId132"/>
    <p:sldLayoutId id="2147484740" r:id="rId133"/>
    <p:sldLayoutId id="2147484741" r:id="rId134"/>
    <p:sldLayoutId id="2147484742" r:id="rId135"/>
    <p:sldLayoutId id="2147484743" r:id="rId136"/>
    <p:sldLayoutId id="2147484744" r:id="rId137"/>
    <p:sldLayoutId id="2147484745" r:id="rId138"/>
    <p:sldLayoutId id="2147484746" r:id="rId139"/>
    <p:sldLayoutId id="2147484747" r:id="rId140"/>
    <p:sldLayoutId id="2147484748" r:id="rId141"/>
    <p:sldLayoutId id="2147484749" r:id="rId142"/>
    <p:sldLayoutId id="2147484750" r:id="rId143"/>
    <p:sldLayoutId id="2147484751" r:id="rId144"/>
    <p:sldLayoutId id="2147484752" r:id="rId145"/>
    <p:sldLayoutId id="2147484753" r:id="rId146"/>
    <p:sldLayoutId id="2147484754" r:id="rId147"/>
    <p:sldLayoutId id="2147484755" r:id="rId148"/>
    <p:sldLayoutId id="2147484756" r:id="rId149"/>
    <p:sldLayoutId id="2147484757" r:id="rId150"/>
    <p:sldLayoutId id="2147484758" r:id="rId151"/>
    <p:sldLayoutId id="2147484759" r:id="rId152"/>
    <p:sldLayoutId id="2147484760" r:id="rId153"/>
    <p:sldLayoutId id="2147484761" r:id="rId154"/>
    <p:sldLayoutId id="2147484762" r:id="rId155"/>
    <p:sldLayoutId id="2147484763" r:id="rId156"/>
    <p:sldLayoutId id="2147484764" r:id="rId157"/>
    <p:sldLayoutId id="2147484765" r:id="rId158"/>
    <p:sldLayoutId id="2147484766" r:id="rId159"/>
    <p:sldLayoutId id="2147484767" r:id="rId160"/>
    <p:sldLayoutId id="2147484768" r:id="rId161"/>
    <p:sldLayoutId id="2147484769" r:id="rId162"/>
    <p:sldLayoutId id="2147484770" r:id="rId163"/>
    <p:sldLayoutId id="2147484771" r:id="rId164"/>
    <p:sldLayoutId id="2147484772" r:id="rId165"/>
    <p:sldLayoutId id="2147484773" r:id="rId166"/>
    <p:sldLayoutId id="2147484774" r:id="rId167"/>
    <p:sldLayoutId id="2147484775" r:id="rId168"/>
    <p:sldLayoutId id="2147484776" r:id="rId169"/>
    <p:sldLayoutId id="2147484777" r:id="rId170"/>
    <p:sldLayoutId id="2147484778" r:id="rId171"/>
    <p:sldLayoutId id="2147484779" r:id="rId172"/>
    <p:sldLayoutId id="2147484780" r:id="rId173"/>
    <p:sldLayoutId id="2147484781" r:id="rId174"/>
    <p:sldLayoutId id="2147484782" r:id="rId175"/>
    <p:sldLayoutId id="2147484783" r:id="rId176"/>
    <p:sldLayoutId id="2147484784" r:id="rId177"/>
    <p:sldLayoutId id="2147484785" r:id="rId178"/>
    <p:sldLayoutId id="2147484786" r:id="rId179"/>
    <p:sldLayoutId id="2147484787" r:id="rId180"/>
    <p:sldLayoutId id="2147484788" r:id="rId181"/>
    <p:sldLayoutId id="2147484789" r:id="rId182"/>
    <p:sldLayoutId id="2147484790" r:id="rId183"/>
    <p:sldLayoutId id="2147484791" r:id="rId184"/>
    <p:sldLayoutId id="2147484792" r:id="rId185"/>
    <p:sldLayoutId id="2147484793" r:id="rId186"/>
    <p:sldLayoutId id="2147484794" r:id="rId187"/>
    <p:sldLayoutId id="2147484795" r:id="rId188"/>
    <p:sldLayoutId id="2147484796" r:id="rId189"/>
    <p:sldLayoutId id="2147484797" r:id="rId190"/>
    <p:sldLayoutId id="2147484798" r:id="rId191"/>
    <p:sldLayoutId id="2147484799" r:id="rId192"/>
    <p:sldLayoutId id="2147484800" r:id="rId193"/>
    <p:sldLayoutId id="2147484801" r:id="rId194"/>
    <p:sldLayoutId id="2147484802" r:id="rId195"/>
    <p:sldLayoutId id="2147484803" r:id="rId196"/>
    <p:sldLayoutId id="2147484804" r:id="rId197"/>
    <p:sldLayoutId id="2147484805" r:id="rId198"/>
  </p:sldLayoutIdLst>
  <p:timing>
    <p:tnLst>
      <p:par>
        <p:cTn id="1" dur="indefinite" restart="never" nodeType="tmRoot"/>
      </p:par>
    </p:tnLst>
  </p:timing>
  <p:hf sldNum="0" hdr="0" ftr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4.xml"/><Relationship Id="rId1" Type="http://schemas.openxmlformats.org/officeDocument/2006/relationships/slideLayout" Target="../slideLayouts/slideLayout10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6.xml"/><Relationship Id="rId2" Type="http://schemas.openxmlformats.org/officeDocument/2006/relationships/chart" Target="../charts/chart275.xml"/><Relationship Id="rId1" Type="http://schemas.openxmlformats.org/officeDocument/2006/relationships/slideLayout" Target="../slideLayouts/slideLayout10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8.xml"/><Relationship Id="rId2" Type="http://schemas.openxmlformats.org/officeDocument/2006/relationships/chart" Target="../charts/chart277.xml"/><Relationship Id="rId1" Type="http://schemas.openxmlformats.org/officeDocument/2006/relationships/slideLayout" Target="../slideLayouts/slideLayout10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0.xml"/><Relationship Id="rId2" Type="http://schemas.openxmlformats.org/officeDocument/2006/relationships/chart" Target="../charts/chart279.xml"/><Relationship Id="rId1" Type="http://schemas.openxmlformats.org/officeDocument/2006/relationships/slideLayout" Target="../slideLayouts/slideLayout10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1.xml"/><Relationship Id="rId1" Type="http://schemas.openxmlformats.org/officeDocument/2006/relationships/slideLayout" Target="../slideLayouts/slideLayout10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3.xml"/><Relationship Id="rId2" Type="http://schemas.openxmlformats.org/officeDocument/2006/relationships/chart" Target="../charts/chart282.xml"/><Relationship Id="rId1" Type="http://schemas.openxmlformats.org/officeDocument/2006/relationships/slideLayout" Target="../slideLayouts/slideLayout10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5.xml"/><Relationship Id="rId2" Type="http://schemas.openxmlformats.org/officeDocument/2006/relationships/chart" Target="../charts/chart284.xml"/><Relationship Id="rId1" Type="http://schemas.openxmlformats.org/officeDocument/2006/relationships/slideLayout" Target="../slideLayouts/slideLayout10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6.xml"/><Relationship Id="rId1" Type="http://schemas.openxmlformats.org/officeDocument/2006/relationships/slideLayout" Target="../slideLayouts/slideLayout10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7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9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8.xml"/><Relationship Id="rId1" Type="http://schemas.openxmlformats.org/officeDocument/2006/relationships/slideLayout" Target="../slideLayouts/slideLayout10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9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0.xml"/><Relationship Id="rId1" Type="http://schemas.openxmlformats.org/officeDocument/2006/relationships/slideLayout" Target="../slideLayouts/slideLayout12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2.xml"/><Relationship Id="rId2" Type="http://schemas.openxmlformats.org/officeDocument/2006/relationships/chart" Target="../charts/chart291.xml"/><Relationship Id="rId1" Type="http://schemas.openxmlformats.org/officeDocument/2006/relationships/slideLayout" Target="../slideLayouts/slideLayout10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3.xml"/><Relationship Id="rId1" Type="http://schemas.openxmlformats.org/officeDocument/2006/relationships/slideLayout" Target="../slideLayouts/slideLayout10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4.xml"/><Relationship Id="rId1" Type="http://schemas.openxmlformats.org/officeDocument/2006/relationships/slideLayout" Target="../slideLayouts/slideLayout10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9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9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5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97.xml"/><Relationship Id="rId4" Type="http://schemas.openxmlformats.org/officeDocument/2006/relationships/chart" Target="../charts/chart29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7.xml"/><Relationship Id="rId1" Type="http://schemas.openxmlformats.org/officeDocument/2006/relationships/slideLayout" Target="../slideLayouts/slideLayout189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44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8.xml"/><Relationship Id="rId1" Type="http://schemas.openxmlformats.org/officeDocument/2006/relationships/slideLayout" Target="../slideLayouts/slideLayout10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9.xml"/><Relationship Id="rId1" Type="http://schemas.openxmlformats.org/officeDocument/2006/relationships/slideLayout" Target="../slideLayouts/slideLayout10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0.xml"/><Relationship Id="rId1" Type="http://schemas.openxmlformats.org/officeDocument/2006/relationships/slideLayout" Target="../slideLayouts/slideLayout10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1.xml"/><Relationship Id="rId1" Type="http://schemas.openxmlformats.org/officeDocument/2006/relationships/slideLayout" Target="../slideLayouts/slideLayout10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2.xml"/><Relationship Id="rId1" Type="http://schemas.openxmlformats.org/officeDocument/2006/relationships/slideLayout" Target="../slideLayouts/slideLayout10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9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3.xml"/><Relationship Id="rId1" Type="http://schemas.openxmlformats.org/officeDocument/2006/relationships/slideLayout" Target="../slideLayouts/slideLayout10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4.xml"/><Relationship Id="rId1" Type="http://schemas.openxmlformats.org/officeDocument/2006/relationships/slideLayout" Target="../slideLayouts/slideLayout10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5.xml"/><Relationship Id="rId1" Type="http://schemas.openxmlformats.org/officeDocument/2006/relationships/slideLayout" Target="../slideLayouts/slideLayout100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6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7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9.xml"/><Relationship Id="rId2" Type="http://schemas.openxmlformats.org/officeDocument/2006/relationships/chart" Target="../charts/chart308.xml"/><Relationship Id="rId1" Type="http://schemas.openxmlformats.org/officeDocument/2006/relationships/slideLayout" Target="../slideLayouts/slideLayout100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1.xml"/><Relationship Id="rId2" Type="http://schemas.openxmlformats.org/officeDocument/2006/relationships/chart" Target="../charts/chart310.xml"/><Relationship Id="rId1" Type="http://schemas.openxmlformats.org/officeDocument/2006/relationships/slideLayout" Target="../slideLayouts/slideLayout10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3.xml"/><Relationship Id="rId2" Type="http://schemas.openxmlformats.org/officeDocument/2006/relationships/chart" Target="../charts/chart312.xml"/><Relationship Id="rId1" Type="http://schemas.openxmlformats.org/officeDocument/2006/relationships/slideLayout" Target="../slideLayouts/slideLayout10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4.xml"/><Relationship Id="rId1" Type="http://schemas.openxmlformats.org/officeDocument/2006/relationships/slideLayout" Target="../slideLayouts/slideLayout10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99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6.xml"/><Relationship Id="rId2" Type="http://schemas.openxmlformats.org/officeDocument/2006/relationships/chart" Target="../charts/chart315.xml"/><Relationship Id="rId1" Type="http://schemas.openxmlformats.org/officeDocument/2006/relationships/slideLayout" Target="../slideLayouts/slideLayout12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7.xml"/><Relationship Id="rId1" Type="http://schemas.openxmlformats.org/officeDocument/2006/relationships/slideLayout" Target="../slideLayouts/slideLayout10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8.xml"/><Relationship Id="rId1" Type="http://schemas.openxmlformats.org/officeDocument/2006/relationships/slideLayout" Target="../slideLayouts/slideLayout100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7.xml"/><Relationship Id="rId1" Type="http://schemas.openxmlformats.org/officeDocument/2006/relationships/themeOverride" Target="../theme/themeOverride27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64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1.xml"/><Relationship Id="rId1" Type="http://schemas.openxmlformats.org/officeDocument/2006/relationships/slideLayout" Target="../slideLayouts/slideLayout10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3.xml"/><Relationship Id="rId2" Type="http://schemas.openxmlformats.org/officeDocument/2006/relationships/chart" Target="../charts/chart272.xml"/><Relationship Id="rId1" Type="http://schemas.openxmlformats.org/officeDocument/2006/relationships/slideLayout" Target="../slideLayouts/slideLayout10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 kutatás a MATEHETSZ számára</a:t>
            </a:r>
            <a:endParaRPr lang="en-AU" dirty="0"/>
          </a:p>
        </p:txBody>
      </p:sp>
      <p:sp>
        <p:nvSpPr>
          <p:cNvPr id="4" name="Szöveg helye 3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hu-HU" dirty="0" smtClean="0"/>
              <a:t>A felmérés összefoglaló eredményei</a:t>
            </a:r>
            <a:endParaRPr lang="hu-HU" dirty="0"/>
          </a:p>
        </p:txBody>
      </p:sp>
      <p:pic>
        <p:nvPicPr>
          <p:cNvPr id="5" name="Kép helye 4"/>
          <p:cNvPicPr>
            <a:picLocks noGrp="1" noChangeAspect="1"/>
          </p:cNvPicPr>
          <p:nvPr>
            <p:ph type="pic" sz="quarter" idx="19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98" b="1219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82656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2306335413"/>
              </p:ext>
            </p:extLst>
          </p:nvPr>
        </p:nvGraphicFramePr>
        <p:xfrm>
          <a:off x="52495" y="1129100"/>
          <a:ext cx="8099254" cy="3686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" name="Téglalap 29"/>
          <p:cNvSpPr/>
          <p:nvPr/>
        </p:nvSpPr>
        <p:spPr>
          <a:xfrm>
            <a:off x="47164" y="1395326"/>
            <a:ext cx="3035210" cy="3253838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2000" dirty="0" smtClean="0"/>
              <a:t>Top5 jó tanuló tulajdonság</a:t>
            </a:r>
            <a:endParaRPr lang="en-AU" sz="2000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15" name="Szöveg helye 13"/>
          <p:cNvSpPr>
            <a:spLocks noGrp="1"/>
          </p:cNvSpPr>
          <p:nvPr>
            <p:ph type="body" sz="quarter" idx="15"/>
          </p:nvPr>
        </p:nvSpPr>
        <p:spPr>
          <a:xfrm>
            <a:off x="-88694" y="443645"/>
            <a:ext cx="8852400" cy="393067"/>
          </a:xfrm>
        </p:spPr>
        <p:txBody>
          <a:bodyPr/>
          <a:lstStyle/>
          <a:p>
            <a:r>
              <a:rPr lang="hu-HU" dirty="0"/>
              <a:t>Most néhány tulajdonságot olvashat, ami jellemző lehet egy jó tanulóra. Kérem, válassza ki közülük azokat, amelyek Ön szerint jellemzőek egy jó tanulóra. </a:t>
            </a:r>
          </a:p>
        </p:txBody>
      </p:sp>
      <p:graphicFrame>
        <p:nvGraphicFramePr>
          <p:cNvPr id="9" name="Táblázat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8641603"/>
              </p:ext>
            </p:extLst>
          </p:nvPr>
        </p:nvGraphicFramePr>
        <p:xfrm>
          <a:off x="4370119" y="1638807"/>
          <a:ext cx="2013843" cy="2778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13843"/>
              </a:tblGrid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szorgalmas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kitartó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jó a memóriája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logikusan gondolkodik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elhivatott, céltudatos, tudja mit akar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Táblázat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9176640"/>
              </p:ext>
            </p:extLst>
          </p:nvPr>
        </p:nvGraphicFramePr>
        <p:xfrm>
          <a:off x="237504" y="1638805"/>
          <a:ext cx="2773957" cy="2778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73957"/>
              </a:tblGrid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szorgalmas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jó a memóriája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logikusan gondolkodik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gyorsan megérti az összefüggéseket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kitartó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4" name="Szöveg helye 2"/>
          <p:cNvSpPr txBox="1">
            <a:spLocks/>
          </p:cNvSpPr>
          <p:nvPr/>
        </p:nvSpPr>
        <p:spPr>
          <a:xfrm>
            <a:off x="3011461" y="1140706"/>
            <a:ext cx="2304256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 </a:t>
            </a:r>
            <a:endParaRPr lang="hu-HU" dirty="0"/>
          </a:p>
        </p:txBody>
      </p:sp>
      <p:sp>
        <p:nvSpPr>
          <p:cNvPr id="16" name="Szöveg helye 2"/>
          <p:cNvSpPr txBox="1">
            <a:spLocks/>
          </p:cNvSpPr>
          <p:nvPr/>
        </p:nvSpPr>
        <p:spPr>
          <a:xfrm>
            <a:off x="6383962" y="1111228"/>
            <a:ext cx="226840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17" name="Szövegdoboz 16"/>
          <p:cNvSpPr txBox="1"/>
          <p:nvPr/>
        </p:nvSpPr>
        <p:spPr>
          <a:xfrm>
            <a:off x="457200" y="5121567"/>
            <a:ext cx="180222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86%</a:t>
            </a:r>
          </a:p>
        </p:txBody>
      </p:sp>
      <p:sp>
        <p:nvSpPr>
          <p:cNvPr id="18" name="Szövegdoboz 17"/>
          <p:cNvSpPr txBox="1"/>
          <p:nvPr/>
        </p:nvSpPr>
        <p:spPr>
          <a:xfrm>
            <a:off x="2556000" y="5121567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76%</a:t>
            </a:r>
          </a:p>
        </p:txBody>
      </p:sp>
      <p:sp>
        <p:nvSpPr>
          <p:cNvPr id="19" name="Szövegdoboz 18"/>
          <p:cNvSpPr txBox="1"/>
          <p:nvPr/>
        </p:nvSpPr>
        <p:spPr>
          <a:xfrm>
            <a:off x="457200" y="5337591"/>
            <a:ext cx="1335746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fellépés: 90%</a:t>
            </a:r>
          </a:p>
        </p:txBody>
      </p:sp>
      <p:cxnSp>
        <p:nvCxnSpPr>
          <p:cNvPr id="20" name="Egyenes összekötő 19"/>
          <p:cNvCxnSpPr/>
          <p:nvPr/>
        </p:nvCxnSpPr>
        <p:spPr>
          <a:xfrm>
            <a:off x="277200" y="5213900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/>
          <p:nvPr/>
        </p:nvCxnSpPr>
        <p:spPr>
          <a:xfrm>
            <a:off x="2376000" y="5218209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gyenes összekötő 21"/>
          <p:cNvCxnSpPr/>
          <p:nvPr/>
        </p:nvCxnSpPr>
        <p:spPr>
          <a:xfrm>
            <a:off x="277200" y="5441391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Szövegdoboz 22"/>
          <p:cNvSpPr txBox="1"/>
          <p:nvPr/>
        </p:nvSpPr>
        <p:spPr>
          <a:xfrm>
            <a:off x="2556000" y="5337591"/>
            <a:ext cx="171565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85%</a:t>
            </a:r>
          </a:p>
        </p:txBody>
      </p:sp>
      <p:cxnSp>
        <p:nvCxnSpPr>
          <p:cNvPr id="24" name="Egyenes összekötő 23"/>
          <p:cNvCxnSpPr/>
          <p:nvPr/>
        </p:nvCxnSpPr>
        <p:spPr>
          <a:xfrm>
            <a:off x="2376000" y="5434233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Szövegdoboz 24"/>
          <p:cNvSpPr txBox="1"/>
          <p:nvPr/>
        </p:nvSpPr>
        <p:spPr>
          <a:xfrm>
            <a:off x="5184048" y="5162217"/>
            <a:ext cx="193046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77%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r>
              <a:rPr lang="hu-HU" sz="1200" dirty="0" smtClean="0">
                <a:solidFill>
                  <a:srgbClr val="333333"/>
                </a:solidFill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sp>
        <p:nvSpPr>
          <p:cNvPr id="26" name="Szövegdoboz 25"/>
          <p:cNvSpPr txBox="1"/>
          <p:nvPr/>
        </p:nvSpPr>
        <p:spPr>
          <a:xfrm>
            <a:off x="7272280" y="5162217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80%</a:t>
            </a:r>
            <a:endParaRPr lang="hu-HU" sz="1200" dirty="0" smtClean="0">
              <a:solidFill>
                <a:srgbClr val="145D04"/>
              </a:solidFill>
              <a:latin typeface="+mj-lt"/>
            </a:endParaRPr>
          </a:p>
        </p:txBody>
      </p:sp>
      <p:sp>
        <p:nvSpPr>
          <p:cNvPr id="27" name="Szövegdoboz 26"/>
          <p:cNvSpPr txBox="1"/>
          <p:nvPr/>
        </p:nvSpPr>
        <p:spPr>
          <a:xfrm>
            <a:off x="5184048" y="5378241"/>
            <a:ext cx="1526503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j-lt"/>
              </a:rPr>
              <a:t>fellépés </a:t>
            </a:r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: 95% </a:t>
            </a:r>
            <a:r>
              <a:rPr lang="hu-HU" sz="1200" dirty="0" smtClean="0">
                <a:solidFill>
                  <a:srgbClr val="333333"/>
                </a:solidFill>
                <a:latin typeface="+mj-lt"/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28" name="Egyenes összekötő 27"/>
          <p:cNvCxnSpPr/>
          <p:nvPr/>
        </p:nvCxnSpPr>
        <p:spPr>
          <a:xfrm>
            <a:off x="5004048" y="5254550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28"/>
          <p:cNvCxnSpPr/>
          <p:nvPr/>
        </p:nvCxnSpPr>
        <p:spPr>
          <a:xfrm>
            <a:off x="7126297" y="5258859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gyenes összekötő 30"/>
          <p:cNvCxnSpPr/>
          <p:nvPr/>
        </p:nvCxnSpPr>
        <p:spPr>
          <a:xfrm>
            <a:off x="5004048" y="5482041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Szövegdoboz 31"/>
          <p:cNvSpPr txBox="1"/>
          <p:nvPr/>
        </p:nvSpPr>
        <p:spPr>
          <a:xfrm>
            <a:off x="7272280" y="5378241"/>
            <a:ext cx="175893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89%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33" name="Egyenes összekötő 32"/>
          <p:cNvCxnSpPr/>
          <p:nvPr/>
        </p:nvCxnSpPr>
        <p:spPr>
          <a:xfrm>
            <a:off x="7126297" y="5474883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Szöveg helye 13"/>
          <p:cNvSpPr txBox="1">
            <a:spLocks/>
          </p:cNvSpPr>
          <p:nvPr/>
        </p:nvSpPr>
        <p:spPr>
          <a:xfrm>
            <a:off x="683568" y="5661248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SEGÍTETT/TÖBB VÁLASZ LEHETSÉGES/ Bázis: 18-59 évesek (N=1000), 15-19 évesek (N=160)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90282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617818596"/>
              </p:ext>
            </p:extLst>
          </p:nvPr>
        </p:nvGraphicFramePr>
        <p:xfrm>
          <a:off x="278679" y="1196752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398405895"/>
              </p:ext>
            </p:extLst>
          </p:nvPr>
        </p:nvGraphicFramePr>
        <p:xfrm>
          <a:off x="8100391" y="1236037"/>
          <a:ext cx="772455" cy="42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0" y="2"/>
            <a:ext cx="9144000" cy="1033200"/>
          </a:xfrm>
        </p:spPr>
        <p:txBody>
          <a:bodyPr/>
          <a:lstStyle/>
          <a:p>
            <a:r>
              <a:rPr lang="hu-HU" sz="2000" dirty="0" smtClean="0"/>
              <a:t>A jó tanuló a felnőttek és a fiatalok szerint</a:t>
            </a:r>
            <a:endParaRPr lang="en-AU" sz="2000" dirty="0"/>
          </a:p>
        </p:txBody>
      </p:sp>
      <p:sp>
        <p:nvSpPr>
          <p:cNvPr id="14" name="Szöveg helye 13"/>
          <p:cNvSpPr>
            <a:spLocks noGrp="1"/>
          </p:cNvSpPr>
          <p:nvPr>
            <p:ph type="body" sz="quarter" idx="23"/>
          </p:nvPr>
        </p:nvSpPr>
        <p:spPr>
          <a:xfrm>
            <a:off x="683568" y="5661248"/>
            <a:ext cx="7581600" cy="368301"/>
          </a:xfrm>
        </p:spPr>
        <p:txBody>
          <a:bodyPr/>
          <a:lstStyle/>
          <a:p>
            <a:r>
              <a:rPr lang="hu-HU" dirty="0"/>
              <a:t>SEGÍTETT/TÖBB VÁLASZ LEHETSÉGES</a:t>
            </a:r>
            <a:r>
              <a:rPr lang="hu-HU" dirty="0" smtClean="0"/>
              <a:t>/ Bázis: 18-59 évesek (N=1000), 15-19 évesek (N=160)</a:t>
            </a:r>
            <a:endParaRPr lang="hu-HU" dirty="0"/>
          </a:p>
        </p:txBody>
      </p:sp>
      <p:sp>
        <p:nvSpPr>
          <p:cNvPr id="11" name="Szöveg helye 2"/>
          <p:cNvSpPr txBox="1">
            <a:spLocks/>
          </p:cNvSpPr>
          <p:nvPr/>
        </p:nvSpPr>
        <p:spPr>
          <a:xfrm>
            <a:off x="3635896" y="1469644"/>
            <a:ext cx="2304256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2" name="Szöveg helye 2"/>
          <p:cNvSpPr txBox="1">
            <a:spLocks/>
          </p:cNvSpPr>
          <p:nvPr/>
        </p:nvSpPr>
        <p:spPr>
          <a:xfrm>
            <a:off x="6192024" y="1469644"/>
            <a:ext cx="226840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15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946619"/>
            <a:ext cx="8852400" cy="393067"/>
          </a:xfrm>
        </p:spPr>
        <p:txBody>
          <a:bodyPr/>
          <a:lstStyle/>
          <a:p>
            <a:r>
              <a:rPr lang="hu-HU" dirty="0"/>
              <a:t>Most néhány tulajdonságot olvashat, ami jellemző lehet egy jó tanulóra. Kérem, válassza ki közülük azokat, amelyek Ön szerint jellemzőek egy jó tanulóra. </a:t>
            </a:r>
          </a:p>
        </p:txBody>
      </p:sp>
      <p:cxnSp>
        <p:nvCxnSpPr>
          <p:cNvPr id="16" name="Egyenes összekötő 15"/>
          <p:cNvCxnSpPr/>
          <p:nvPr/>
        </p:nvCxnSpPr>
        <p:spPr>
          <a:xfrm>
            <a:off x="337885" y="3594926"/>
            <a:ext cx="828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gyenes összekötő 16"/>
          <p:cNvCxnSpPr/>
          <p:nvPr/>
        </p:nvCxnSpPr>
        <p:spPr>
          <a:xfrm>
            <a:off x="1329310" y="2806458"/>
            <a:ext cx="93011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gyenes összekötő 17"/>
          <p:cNvCxnSpPr/>
          <p:nvPr/>
        </p:nvCxnSpPr>
        <p:spPr>
          <a:xfrm>
            <a:off x="1125073" y="3735269"/>
            <a:ext cx="1106455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18"/>
          <p:cNvCxnSpPr/>
          <p:nvPr/>
        </p:nvCxnSpPr>
        <p:spPr>
          <a:xfrm>
            <a:off x="1211056" y="2519778"/>
            <a:ext cx="972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gyenes összekötő 19"/>
          <p:cNvCxnSpPr/>
          <p:nvPr/>
        </p:nvCxnSpPr>
        <p:spPr>
          <a:xfrm>
            <a:off x="1504946" y="4537779"/>
            <a:ext cx="389354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/>
          <p:nvPr/>
        </p:nvCxnSpPr>
        <p:spPr>
          <a:xfrm>
            <a:off x="3023832" y="3293128"/>
            <a:ext cx="50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gyenes összekötő 21"/>
          <p:cNvCxnSpPr/>
          <p:nvPr/>
        </p:nvCxnSpPr>
        <p:spPr>
          <a:xfrm>
            <a:off x="693073" y="3931534"/>
            <a:ext cx="86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/>
          <p:nvPr/>
        </p:nvCxnSpPr>
        <p:spPr>
          <a:xfrm>
            <a:off x="3059832" y="2966721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24"/>
          <p:cNvCxnSpPr/>
          <p:nvPr/>
        </p:nvCxnSpPr>
        <p:spPr>
          <a:xfrm>
            <a:off x="2807832" y="2019764"/>
            <a:ext cx="72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Egyenes összekötő 25"/>
          <p:cNvCxnSpPr/>
          <p:nvPr/>
        </p:nvCxnSpPr>
        <p:spPr>
          <a:xfrm>
            <a:off x="2315500" y="4076314"/>
            <a:ext cx="43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gyenes összekötő 26"/>
          <p:cNvCxnSpPr/>
          <p:nvPr/>
        </p:nvCxnSpPr>
        <p:spPr>
          <a:xfrm>
            <a:off x="1162946" y="3106530"/>
            <a:ext cx="68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Egyenes összekötő 27"/>
          <p:cNvCxnSpPr/>
          <p:nvPr/>
        </p:nvCxnSpPr>
        <p:spPr>
          <a:xfrm>
            <a:off x="3059832" y="2650832"/>
            <a:ext cx="468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28"/>
          <p:cNvCxnSpPr/>
          <p:nvPr/>
        </p:nvCxnSpPr>
        <p:spPr>
          <a:xfrm>
            <a:off x="2040125" y="3436057"/>
            <a:ext cx="6955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zövegdoboz 3"/>
          <p:cNvSpPr txBox="1"/>
          <p:nvPr/>
        </p:nvSpPr>
        <p:spPr>
          <a:xfrm>
            <a:off x="457200" y="5157192"/>
            <a:ext cx="180222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86%</a:t>
            </a:r>
          </a:p>
        </p:txBody>
      </p:sp>
      <p:sp>
        <p:nvSpPr>
          <p:cNvPr id="31" name="Szövegdoboz 30"/>
          <p:cNvSpPr txBox="1"/>
          <p:nvPr/>
        </p:nvSpPr>
        <p:spPr>
          <a:xfrm>
            <a:off x="2556000" y="5157192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76%</a:t>
            </a:r>
          </a:p>
        </p:txBody>
      </p:sp>
      <p:sp>
        <p:nvSpPr>
          <p:cNvPr id="33" name="Szövegdoboz 32"/>
          <p:cNvSpPr txBox="1"/>
          <p:nvPr/>
        </p:nvSpPr>
        <p:spPr>
          <a:xfrm>
            <a:off x="457200" y="5373216"/>
            <a:ext cx="1335746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fellépés: 90%</a:t>
            </a:r>
          </a:p>
        </p:txBody>
      </p:sp>
      <p:cxnSp>
        <p:nvCxnSpPr>
          <p:cNvPr id="34" name="Egyenes összekötő 33"/>
          <p:cNvCxnSpPr/>
          <p:nvPr/>
        </p:nvCxnSpPr>
        <p:spPr>
          <a:xfrm>
            <a:off x="277200" y="5249525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/>
          <p:nvPr/>
        </p:nvCxnSpPr>
        <p:spPr>
          <a:xfrm>
            <a:off x="2376000" y="5253834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36"/>
          <p:cNvCxnSpPr/>
          <p:nvPr/>
        </p:nvCxnSpPr>
        <p:spPr>
          <a:xfrm>
            <a:off x="277200" y="5477016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gyenes összekötő 37"/>
          <p:cNvCxnSpPr/>
          <p:nvPr/>
        </p:nvCxnSpPr>
        <p:spPr>
          <a:xfrm>
            <a:off x="2106000" y="2325713"/>
            <a:ext cx="701832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38"/>
          <p:cNvCxnSpPr/>
          <p:nvPr/>
        </p:nvCxnSpPr>
        <p:spPr>
          <a:xfrm>
            <a:off x="2531500" y="2194659"/>
            <a:ext cx="936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Szövegdoboz 39"/>
          <p:cNvSpPr txBox="1"/>
          <p:nvPr/>
        </p:nvSpPr>
        <p:spPr>
          <a:xfrm>
            <a:off x="2556000" y="5373216"/>
            <a:ext cx="171565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85%</a:t>
            </a:r>
          </a:p>
        </p:txBody>
      </p:sp>
      <p:cxnSp>
        <p:nvCxnSpPr>
          <p:cNvPr id="41" name="Egyenes összekötő 40"/>
          <p:cNvCxnSpPr/>
          <p:nvPr/>
        </p:nvCxnSpPr>
        <p:spPr>
          <a:xfrm>
            <a:off x="2376000" y="5469858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zövegdoboz 41"/>
          <p:cNvSpPr txBox="1"/>
          <p:nvPr/>
        </p:nvSpPr>
        <p:spPr>
          <a:xfrm>
            <a:off x="5184048" y="5197842"/>
            <a:ext cx="193046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77%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r>
              <a:rPr lang="hu-HU" sz="1200" dirty="0" smtClean="0">
                <a:solidFill>
                  <a:srgbClr val="333333"/>
                </a:solidFill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sp>
        <p:nvSpPr>
          <p:cNvPr id="43" name="Szövegdoboz 42"/>
          <p:cNvSpPr txBox="1"/>
          <p:nvPr/>
        </p:nvSpPr>
        <p:spPr>
          <a:xfrm>
            <a:off x="7272280" y="5197842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80%</a:t>
            </a:r>
            <a:endParaRPr lang="hu-HU" sz="1200" dirty="0" smtClean="0">
              <a:solidFill>
                <a:srgbClr val="145D04"/>
              </a:solidFill>
              <a:latin typeface="+mj-lt"/>
            </a:endParaRPr>
          </a:p>
        </p:txBody>
      </p:sp>
      <p:sp>
        <p:nvSpPr>
          <p:cNvPr id="44" name="Szövegdoboz 43"/>
          <p:cNvSpPr txBox="1"/>
          <p:nvPr/>
        </p:nvSpPr>
        <p:spPr>
          <a:xfrm>
            <a:off x="5184048" y="5413866"/>
            <a:ext cx="1526503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j-lt"/>
              </a:rPr>
              <a:t>fellépés </a:t>
            </a:r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: 95% </a:t>
            </a:r>
            <a:r>
              <a:rPr lang="hu-HU" sz="1200" dirty="0" smtClean="0">
                <a:solidFill>
                  <a:srgbClr val="333333"/>
                </a:solidFill>
                <a:latin typeface="+mj-lt"/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45" name="Egyenes összekötő 44"/>
          <p:cNvCxnSpPr/>
          <p:nvPr/>
        </p:nvCxnSpPr>
        <p:spPr>
          <a:xfrm>
            <a:off x="5004048" y="5290175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45"/>
          <p:cNvCxnSpPr/>
          <p:nvPr/>
        </p:nvCxnSpPr>
        <p:spPr>
          <a:xfrm>
            <a:off x="7126297" y="5294484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/>
          <p:nvPr/>
        </p:nvCxnSpPr>
        <p:spPr>
          <a:xfrm>
            <a:off x="5004048" y="5517666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Szövegdoboz 47"/>
          <p:cNvSpPr txBox="1"/>
          <p:nvPr/>
        </p:nvSpPr>
        <p:spPr>
          <a:xfrm>
            <a:off x="7272280" y="5413866"/>
            <a:ext cx="175893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89%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49" name="Egyenes összekötő 48"/>
          <p:cNvCxnSpPr/>
          <p:nvPr/>
        </p:nvCxnSpPr>
        <p:spPr>
          <a:xfrm>
            <a:off x="7126297" y="5510508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zöveg helye 2"/>
          <p:cNvSpPr txBox="1">
            <a:spLocks/>
          </p:cNvSpPr>
          <p:nvPr/>
        </p:nvSpPr>
        <p:spPr>
          <a:xfrm>
            <a:off x="8244408" y="1412776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Eltérés fiatalok vs. felnőttek</a:t>
            </a:r>
            <a:endParaRPr lang="hu-HU" sz="1000" dirty="0"/>
          </a:p>
        </p:txBody>
      </p:sp>
      <p:sp>
        <p:nvSpPr>
          <p:cNvPr id="62" name="Szöveg helye 21"/>
          <p:cNvSpPr txBox="1">
            <a:spLocks/>
          </p:cNvSpPr>
          <p:nvPr/>
        </p:nvSpPr>
        <p:spPr>
          <a:xfrm>
            <a:off x="0" y="604771"/>
            <a:ext cx="9144000" cy="461665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spc="-20" dirty="0" smtClean="0">
                <a:solidFill>
                  <a:schemeClr val="tx1"/>
                </a:solidFill>
              </a:rPr>
              <a:t>A jó tanuló státusz a felnőttek és a gyerekek szerint is jó fellépéssel és intelligenciával jár. De a felnőtt válaszadók könnyebbségnek ítélik, a fiatalok számára a könnyebbség a jó tanuló státusz leggyengébb összetevője</a:t>
            </a:r>
            <a:endParaRPr lang="hu-HU" sz="1200" b="0" spc="-20" dirty="0">
              <a:solidFill>
                <a:schemeClr val="tx1"/>
              </a:solidFill>
            </a:endParaRPr>
          </a:p>
        </p:txBody>
      </p:sp>
      <p:sp>
        <p:nvSpPr>
          <p:cNvPr id="6" name="Jobbra nyíl 5"/>
          <p:cNvSpPr/>
          <p:nvPr/>
        </p:nvSpPr>
        <p:spPr>
          <a:xfrm flipH="1">
            <a:off x="8710466" y="1876010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4" name="Jobbra nyíl 63"/>
          <p:cNvSpPr/>
          <p:nvPr/>
        </p:nvSpPr>
        <p:spPr>
          <a:xfrm flipH="1">
            <a:off x="8706519" y="2194659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5" name="Jobbra nyíl 64"/>
          <p:cNvSpPr/>
          <p:nvPr/>
        </p:nvSpPr>
        <p:spPr>
          <a:xfrm flipH="1">
            <a:off x="8718394" y="2519778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6" name="Jobbra nyíl 65"/>
          <p:cNvSpPr/>
          <p:nvPr/>
        </p:nvSpPr>
        <p:spPr>
          <a:xfrm flipH="1">
            <a:off x="8690242" y="2835667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7" name="Jobbra nyíl 66"/>
          <p:cNvSpPr/>
          <p:nvPr/>
        </p:nvSpPr>
        <p:spPr>
          <a:xfrm flipH="1">
            <a:off x="8670894" y="2975476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8" name="Jobbra nyíl 67"/>
          <p:cNvSpPr/>
          <p:nvPr/>
        </p:nvSpPr>
        <p:spPr>
          <a:xfrm flipH="1">
            <a:off x="8670894" y="3293128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9" name="Jobbra nyíl 68"/>
          <p:cNvSpPr/>
          <p:nvPr/>
        </p:nvSpPr>
        <p:spPr>
          <a:xfrm flipH="1">
            <a:off x="8670894" y="3463872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0" name="Jobbra nyíl 69"/>
          <p:cNvSpPr/>
          <p:nvPr/>
        </p:nvSpPr>
        <p:spPr>
          <a:xfrm flipH="1">
            <a:off x="8670894" y="3945260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1" name="Jobbra nyíl 70"/>
          <p:cNvSpPr/>
          <p:nvPr/>
        </p:nvSpPr>
        <p:spPr>
          <a:xfrm flipH="1">
            <a:off x="8670894" y="4261302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4" name="Jobbra nyíl 73"/>
          <p:cNvSpPr/>
          <p:nvPr/>
        </p:nvSpPr>
        <p:spPr>
          <a:xfrm flipH="1">
            <a:off x="8670894" y="4091550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7" name="Szövegdoboz 76"/>
          <p:cNvSpPr txBox="1"/>
          <p:nvPr/>
        </p:nvSpPr>
        <p:spPr>
          <a:xfrm>
            <a:off x="7173782" y="5661248"/>
            <a:ext cx="1446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800" b="0" dirty="0" smtClean="0">
                <a:latin typeface="+mj-lt"/>
              </a:rPr>
              <a:t>Szignifikáns különbség a két csoport között</a:t>
            </a:r>
          </a:p>
        </p:txBody>
      </p:sp>
      <p:sp>
        <p:nvSpPr>
          <p:cNvPr id="80" name="Jobbra nyíl 79"/>
          <p:cNvSpPr/>
          <p:nvPr/>
        </p:nvSpPr>
        <p:spPr>
          <a:xfrm flipH="1">
            <a:off x="7050672" y="5746218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>
            <a:off x="1642300" y="4222604"/>
            <a:ext cx="50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25159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901027753"/>
              </p:ext>
            </p:extLst>
          </p:nvPr>
        </p:nvGraphicFramePr>
        <p:xfrm>
          <a:off x="278679" y="127471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4262410644"/>
              </p:ext>
            </p:extLst>
          </p:nvPr>
        </p:nvGraphicFramePr>
        <p:xfrm>
          <a:off x="8100391" y="1314000"/>
          <a:ext cx="772455" cy="42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2000" dirty="0" smtClean="0"/>
              <a:t>A </a:t>
            </a:r>
            <a:r>
              <a:rPr lang="hu-HU" sz="2000" dirty="0"/>
              <a:t>jó tanuló és a tehetséges gyerek a </a:t>
            </a:r>
            <a:r>
              <a:rPr lang="hu-HU" sz="2000" dirty="0" smtClean="0"/>
              <a:t>felnőttek szerint</a:t>
            </a:r>
            <a:endParaRPr lang="en-AU" sz="2000" dirty="0"/>
          </a:p>
        </p:txBody>
      </p:sp>
      <p:sp>
        <p:nvSpPr>
          <p:cNvPr id="11" name="Szöveg helye 2"/>
          <p:cNvSpPr txBox="1">
            <a:spLocks/>
          </p:cNvSpPr>
          <p:nvPr/>
        </p:nvSpPr>
        <p:spPr>
          <a:xfrm>
            <a:off x="3635896" y="1541652"/>
            <a:ext cx="2304256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Tehetséges gyerek</a:t>
            </a:r>
            <a:endParaRPr lang="hu-HU" dirty="0"/>
          </a:p>
        </p:txBody>
      </p:sp>
      <p:sp>
        <p:nvSpPr>
          <p:cNvPr id="12" name="Szöveg helye 2"/>
          <p:cNvSpPr txBox="1">
            <a:spLocks/>
          </p:cNvSpPr>
          <p:nvPr/>
        </p:nvSpPr>
        <p:spPr>
          <a:xfrm>
            <a:off x="6518515" y="1550311"/>
            <a:ext cx="1728192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Jó tanuló</a:t>
            </a:r>
            <a:endParaRPr lang="hu-HU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15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892170"/>
            <a:ext cx="8852400" cy="759603"/>
          </a:xfrm>
        </p:spPr>
        <p:txBody>
          <a:bodyPr/>
          <a:lstStyle/>
          <a:p>
            <a:r>
              <a:rPr lang="hu-HU" dirty="0"/>
              <a:t>Most néhány tulajdonságot </a:t>
            </a:r>
            <a:r>
              <a:rPr lang="hu-HU" dirty="0" smtClean="0"/>
              <a:t>olvashat, </a:t>
            </a:r>
            <a:r>
              <a:rPr lang="hu-HU" dirty="0"/>
              <a:t>ami jellemző lehet egy jó tanulóra. </a:t>
            </a:r>
            <a:r>
              <a:rPr lang="hu-HU" dirty="0" smtClean="0"/>
              <a:t>Kérem, válassza ki közülük azokat, amelyek Ön szerint jellemzőek egy jó tanulóra. </a:t>
            </a:r>
            <a:endParaRPr lang="hu-HU" dirty="0"/>
          </a:p>
          <a:p>
            <a:r>
              <a:rPr lang="hu-HU" dirty="0"/>
              <a:t>Most</a:t>
            </a:r>
            <a:r>
              <a:rPr lang="hu-HU" dirty="0" smtClean="0"/>
              <a:t>, kérem jelölje azokat az állításokat, amelyek egy </a:t>
            </a:r>
            <a:r>
              <a:rPr lang="hu-HU" dirty="0"/>
              <a:t>tehetséges gyerekre lehetnek jellemzőek</a:t>
            </a:r>
            <a:r>
              <a:rPr lang="hu-HU" dirty="0" smtClean="0"/>
              <a:t>!</a:t>
            </a:r>
            <a:endParaRPr lang="hu-HU" dirty="0"/>
          </a:p>
        </p:txBody>
      </p:sp>
      <p:sp>
        <p:nvSpPr>
          <p:cNvPr id="4" name="Szövegdoboz 3"/>
          <p:cNvSpPr txBox="1"/>
          <p:nvPr/>
        </p:nvSpPr>
        <p:spPr>
          <a:xfrm>
            <a:off x="457200" y="5260558"/>
            <a:ext cx="180222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88%</a:t>
            </a:r>
          </a:p>
        </p:txBody>
      </p:sp>
      <p:sp>
        <p:nvSpPr>
          <p:cNvPr id="31" name="Szövegdoboz 30"/>
          <p:cNvSpPr txBox="1"/>
          <p:nvPr/>
        </p:nvSpPr>
        <p:spPr>
          <a:xfrm>
            <a:off x="2556000" y="5260558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83%</a:t>
            </a:r>
          </a:p>
        </p:txBody>
      </p:sp>
      <p:sp>
        <p:nvSpPr>
          <p:cNvPr id="33" name="Szövegdoboz 32"/>
          <p:cNvSpPr txBox="1"/>
          <p:nvPr/>
        </p:nvSpPr>
        <p:spPr>
          <a:xfrm>
            <a:off x="457200" y="5476582"/>
            <a:ext cx="1335746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fellépés: 74%</a:t>
            </a:r>
          </a:p>
        </p:txBody>
      </p:sp>
      <p:cxnSp>
        <p:nvCxnSpPr>
          <p:cNvPr id="34" name="Egyenes összekötő 33"/>
          <p:cNvCxnSpPr/>
          <p:nvPr/>
        </p:nvCxnSpPr>
        <p:spPr>
          <a:xfrm>
            <a:off x="277200" y="5352891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/>
          <p:nvPr/>
        </p:nvCxnSpPr>
        <p:spPr>
          <a:xfrm>
            <a:off x="2376000" y="5357200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36"/>
          <p:cNvCxnSpPr/>
          <p:nvPr/>
        </p:nvCxnSpPr>
        <p:spPr>
          <a:xfrm>
            <a:off x="277200" y="5580382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Szövegdoboz 39"/>
          <p:cNvSpPr txBox="1"/>
          <p:nvPr/>
        </p:nvSpPr>
        <p:spPr>
          <a:xfrm>
            <a:off x="2556000" y="5476582"/>
            <a:ext cx="171565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66%</a:t>
            </a:r>
          </a:p>
        </p:txBody>
      </p:sp>
      <p:cxnSp>
        <p:nvCxnSpPr>
          <p:cNvPr id="41" name="Egyenes összekötő 40"/>
          <p:cNvCxnSpPr/>
          <p:nvPr/>
        </p:nvCxnSpPr>
        <p:spPr>
          <a:xfrm>
            <a:off x="2376000" y="5573224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zövegdoboz 41"/>
          <p:cNvSpPr txBox="1"/>
          <p:nvPr/>
        </p:nvSpPr>
        <p:spPr>
          <a:xfrm>
            <a:off x="5184048" y="5301208"/>
            <a:ext cx="1845501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86%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sp>
        <p:nvSpPr>
          <p:cNvPr id="43" name="Szövegdoboz 42"/>
          <p:cNvSpPr txBox="1"/>
          <p:nvPr/>
        </p:nvSpPr>
        <p:spPr>
          <a:xfrm>
            <a:off x="7272280" y="5301208"/>
            <a:ext cx="163550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76% </a:t>
            </a:r>
            <a:endParaRPr lang="hu-HU" sz="1200" dirty="0" smtClean="0">
              <a:solidFill>
                <a:srgbClr val="145D04"/>
              </a:solidFill>
              <a:latin typeface="+mj-lt"/>
            </a:endParaRPr>
          </a:p>
        </p:txBody>
      </p:sp>
      <p:sp>
        <p:nvSpPr>
          <p:cNvPr id="44" name="Szövegdoboz 43"/>
          <p:cNvSpPr txBox="1"/>
          <p:nvPr/>
        </p:nvSpPr>
        <p:spPr>
          <a:xfrm>
            <a:off x="5184048" y="5517232"/>
            <a:ext cx="1441544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j-lt"/>
              </a:rPr>
              <a:t>fellépés </a:t>
            </a:r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: 90% </a:t>
            </a:r>
          </a:p>
        </p:txBody>
      </p:sp>
      <p:cxnSp>
        <p:nvCxnSpPr>
          <p:cNvPr id="45" name="Egyenes összekötő 44"/>
          <p:cNvCxnSpPr/>
          <p:nvPr/>
        </p:nvCxnSpPr>
        <p:spPr>
          <a:xfrm>
            <a:off x="5004048" y="5393541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45"/>
          <p:cNvCxnSpPr/>
          <p:nvPr/>
        </p:nvCxnSpPr>
        <p:spPr>
          <a:xfrm>
            <a:off x="7126297" y="5397850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/>
          <p:nvPr/>
        </p:nvCxnSpPr>
        <p:spPr>
          <a:xfrm>
            <a:off x="5004048" y="5621032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Szövegdoboz 47"/>
          <p:cNvSpPr txBox="1"/>
          <p:nvPr/>
        </p:nvSpPr>
        <p:spPr>
          <a:xfrm>
            <a:off x="7272280" y="5517232"/>
            <a:ext cx="175893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85%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49" name="Egyenes összekötő 48"/>
          <p:cNvCxnSpPr/>
          <p:nvPr/>
        </p:nvCxnSpPr>
        <p:spPr>
          <a:xfrm>
            <a:off x="7126297" y="5613874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zöveg helye 2"/>
          <p:cNvSpPr txBox="1">
            <a:spLocks/>
          </p:cNvSpPr>
          <p:nvPr/>
        </p:nvSpPr>
        <p:spPr>
          <a:xfrm>
            <a:off x="8136903" y="1418731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/>
              <a:t>Jó tanuló  vs. tehetség gyerek</a:t>
            </a:r>
          </a:p>
        </p:txBody>
      </p:sp>
      <p:sp>
        <p:nvSpPr>
          <p:cNvPr id="62" name="Szöveg helye 21"/>
          <p:cNvSpPr txBox="1">
            <a:spLocks/>
          </p:cNvSpPr>
          <p:nvPr/>
        </p:nvSpPr>
        <p:spPr>
          <a:xfrm>
            <a:off x="0" y="47667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spc="-20" dirty="0" smtClean="0">
                <a:solidFill>
                  <a:schemeClr val="tx1"/>
                </a:solidFill>
              </a:rPr>
              <a:t>A 18-59 év közötti válaszadóink a tehetséges gyerekkel és a jó tanulóval kapcsolatban is azt feltételezik, hogy könnyebbséget okoz nekik tehetségük / jó tanuló státuszuk. A jó tanulókat intelligensnek és jó fellépésűnek gondolják a felnőtt válaszadók, a tehetséges gyerekekről inkább azt feltételezik, hogy kreatívak. </a:t>
            </a:r>
            <a:endParaRPr lang="hu-HU" sz="1200" b="0" spc="-20" dirty="0">
              <a:solidFill>
                <a:schemeClr val="tx1"/>
              </a:solidFill>
            </a:endParaRPr>
          </a:p>
        </p:txBody>
      </p:sp>
      <p:cxnSp>
        <p:nvCxnSpPr>
          <p:cNvPr id="69" name="Egyenes összekötő 68"/>
          <p:cNvCxnSpPr/>
          <p:nvPr/>
        </p:nvCxnSpPr>
        <p:spPr>
          <a:xfrm>
            <a:off x="323528" y="2132856"/>
            <a:ext cx="828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Egyenes összekötő 69"/>
          <p:cNvCxnSpPr/>
          <p:nvPr/>
        </p:nvCxnSpPr>
        <p:spPr>
          <a:xfrm>
            <a:off x="1151528" y="2301861"/>
            <a:ext cx="10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Egyenes összekötő 70"/>
          <p:cNvCxnSpPr/>
          <p:nvPr/>
        </p:nvCxnSpPr>
        <p:spPr>
          <a:xfrm>
            <a:off x="1324946" y="4221088"/>
            <a:ext cx="936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Egyenes összekötő 71"/>
          <p:cNvCxnSpPr/>
          <p:nvPr/>
        </p:nvCxnSpPr>
        <p:spPr>
          <a:xfrm>
            <a:off x="1151528" y="2799720"/>
            <a:ext cx="972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Egyenes összekötő 72"/>
          <p:cNvCxnSpPr/>
          <p:nvPr/>
        </p:nvCxnSpPr>
        <p:spPr>
          <a:xfrm>
            <a:off x="3059832" y="2483760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Egyenes összekötő 73"/>
          <p:cNvCxnSpPr/>
          <p:nvPr/>
        </p:nvCxnSpPr>
        <p:spPr>
          <a:xfrm>
            <a:off x="3013565" y="3482253"/>
            <a:ext cx="50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Egyenes összekötő 74"/>
          <p:cNvCxnSpPr/>
          <p:nvPr/>
        </p:nvCxnSpPr>
        <p:spPr>
          <a:xfrm>
            <a:off x="1031056" y="3685432"/>
            <a:ext cx="86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Egyenes összekötő 75"/>
          <p:cNvCxnSpPr/>
          <p:nvPr/>
        </p:nvCxnSpPr>
        <p:spPr>
          <a:xfrm>
            <a:off x="1504946" y="4585788"/>
            <a:ext cx="288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Egyenes összekötő 76"/>
          <p:cNvCxnSpPr/>
          <p:nvPr/>
        </p:nvCxnSpPr>
        <p:spPr>
          <a:xfrm>
            <a:off x="1697253" y="3856176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/>
          <p:nvPr/>
        </p:nvCxnSpPr>
        <p:spPr>
          <a:xfrm>
            <a:off x="2816232" y="3194856"/>
            <a:ext cx="72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gyenes összekötő 78"/>
          <p:cNvCxnSpPr/>
          <p:nvPr/>
        </p:nvCxnSpPr>
        <p:spPr>
          <a:xfrm>
            <a:off x="3059832" y="3322244"/>
            <a:ext cx="43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Egyenes összekötő 79"/>
          <p:cNvCxnSpPr/>
          <p:nvPr/>
        </p:nvCxnSpPr>
        <p:spPr>
          <a:xfrm>
            <a:off x="2039056" y="4382856"/>
            <a:ext cx="68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Egyenes összekötő 80"/>
          <p:cNvCxnSpPr/>
          <p:nvPr/>
        </p:nvCxnSpPr>
        <p:spPr>
          <a:xfrm>
            <a:off x="1211056" y="4020499"/>
            <a:ext cx="576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Egyenes összekötő 81"/>
          <p:cNvCxnSpPr/>
          <p:nvPr/>
        </p:nvCxnSpPr>
        <p:spPr>
          <a:xfrm>
            <a:off x="2381056" y="4724856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Egyenes összekötő 82"/>
          <p:cNvCxnSpPr/>
          <p:nvPr/>
        </p:nvCxnSpPr>
        <p:spPr>
          <a:xfrm>
            <a:off x="2111056" y="2996952"/>
            <a:ext cx="54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Egyenes összekötő 83"/>
          <p:cNvCxnSpPr/>
          <p:nvPr/>
        </p:nvCxnSpPr>
        <p:spPr>
          <a:xfrm>
            <a:off x="2564232" y="2650832"/>
            <a:ext cx="504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Szöveg helye 13"/>
          <p:cNvSpPr txBox="1">
            <a:spLocks/>
          </p:cNvSpPr>
          <p:nvPr/>
        </p:nvSpPr>
        <p:spPr>
          <a:xfrm>
            <a:off x="683568" y="5661248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SEGÍTETT/TÖBB VÁLASZ LEHETSÉGES/ Bázis: 18-59 évesek (N=1000)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9774278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299375442"/>
              </p:ext>
            </p:extLst>
          </p:nvPr>
        </p:nvGraphicFramePr>
        <p:xfrm>
          <a:off x="278679" y="127471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2860485580"/>
              </p:ext>
            </p:extLst>
          </p:nvPr>
        </p:nvGraphicFramePr>
        <p:xfrm>
          <a:off x="8100391" y="1314000"/>
          <a:ext cx="772455" cy="42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" y="-99392"/>
            <a:ext cx="9144000" cy="1033200"/>
          </a:xfrm>
        </p:spPr>
        <p:txBody>
          <a:bodyPr/>
          <a:lstStyle/>
          <a:p>
            <a:r>
              <a:rPr lang="hu-HU" sz="2000" dirty="0" smtClean="0"/>
              <a:t>A </a:t>
            </a:r>
            <a:r>
              <a:rPr lang="hu-HU" sz="2000" dirty="0"/>
              <a:t>jó tanuló és a tehetséges gyerek a tanulók szerint</a:t>
            </a:r>
            <a:endParaRPr lang="en-AU" sz="2000" dirty="0"/>
          </a:p>
        </p:txBody>
      </p:sp>
      <p:sp>
        <p:nvSpPr>
          <p:cNvPr id="11" name="Szöveg helye 2"/>
          <p:cNvSpPr txBox="1">
            <a:spLocks/>
          </p:cNvSpPr>
          <p:nvPr/>
        </p:nvSpPr>
        <p:spPr>
          <a:xfrm>
            <a:off x="3635896" y="1541652"/>
            <a:ext cx="2304256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Tehetséges gyerek</a:t>
            </a:r>
            <a:endParaRPr lang="hu-HU" dirty="0"/>
          </a:p>
        </p:txBody>
      </p:sp>
      <p:sp>
        <p:nvSpPr>
          <p:cNvPr id="12" name="Szöveg helye 2"/>
          <p:cNvSpPr txBox="1">
            <a:spLocks/>
          </p:cNvSpPr>
          <p:nvPr/>
        </p:nvSpPr>
        <p:spPr>
          <a:xfrm>
            <a:off x="6518515" y="1550311"/>
            <a:ext cx="1728192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Jó tanuló</a:t>
            </a:r>
            <a:endParaRPr lang="hu-HU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15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933809"/>
            <a:ext cx="8852400" cy="50845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hu-HU" dirty="0"/>
              <a:t>Most néhány tulajdonságot olvashatsz, ami jellemző lehet egy jó tanulóra. Kérlek, válaszd ki közülük azokat, amelyek szerinted jellemzőek egy jó tanulóra!</a:t>
            </a:r>
          </a:p>
          <a:p>
            <a:pPr>
              <a:spcBef>
                <a:spcPts val="0"/>
              </a:spcBef>
            </a:pPr>
            <a:r>
              <a:rPr lang="hu-HU" dirty="0"/>
              <a:t>Most, jelöld azokat a jellemzőket, amik egy tehetséges gyerekre lehetnek jellemzőek</a:t>
            </a:r>
            <a:r>
              <a:rPr lang="hu-HU" dirty="0" smtClean="0"/>
              <a:t>!</a:t>
            </a:r>
            <a:endParaRPr lang="hu-HU" dirty="0"/>
          </a:p>
        </p:txBody>
      </p:sp>
      <p:cxnSp>
        <p:nvCxnSpPr>
          <p:cNvPr id="16" name="Egyenes összekötő 15"/>
          <p:cNvCxnSpPr/>
          <p:nvPr/>
        </p:nvCxnSpPr>
        <p:spPr>
          <a:xfrm>
            <a:off x="359230" y="2113939"/>
            <a:ext cx="828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gyenes összekötő 16"/>
          <p:cNvCxnSpPr/>
          <p:nvPr/>
        </p:nvCxnSpPr>
        <p:spPr>
          <a:xfrm>
            <a:off x="1179420" y="3064233"/>
            <a:ext cx="10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gyenes összekötő 17"/>
          <p:cNvCxnSpPr/>
          <p:nvPr/>
        </p:nvCxnSpPr>
        <p:spPr>
          <a:xfrm>
            <a:off x="1355518" y="4292693"/>
            <a:ext cx="936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18"/>
          <p:cNvCxnSpPr/>
          <p:nvPr/>
        </p:nvCxnSpPr>
        <p:spPr>
          <a:xfrm>
            <a:off x="1125073" y="2435944"/>
            <a:ext cx="972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gyenes összekötő 19"/>
          <p:cNvCxnSpPr/>
          <p:nvPr/>
        </p:nvCxnSpPr>
        <p:spPr>
          <a:xfrm>
            <a:off x="3059800" y="2276872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/>
          <p:nvPr/>
        </p:nvCxnSpPr>
        <p:spPr>
          <a:xfrm>
            <a:off x="3003988" y="4149080"/>
            <a:ext cx="50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gyenes összekötő 21"/>
          <p:cNvCxnSpPr/>
          <p:nvPr/>
        </p:nvCxnSpPr>
        <p:spPr>
          <a:xfrm>
            <a:off x="611560" y="2734193"/>
            <a:ext cx="86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22"/>
          <p:cNvCxnSpPr/>
          <p:nvPr/>
        </p:nvCxnSpPr>
        <p:spPr>
          <a:xfrm>
            <a:off x="1535518" y="4488770"/>
            <a:ext cx="288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/>
          <p:nvPr/>
        </p:nvCxnSpPr>
        <p:spPr>
          <a:xfrm>
            <a:off x="1710000" y="2924944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24"/>
          <p:cNvCxnSpPr/>
          <p:nvPr/>
        </p:nvCxnSpPr>
        <p:spPr>
          <a:xfrm>
            <a:off x="2771800" y="3356992"/>
            <a:ext cx="72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Egyenes összekötő 25"/>
          <p:cNvCxnSpPr/>
          <p:nvPr/>
        </p:nvCxnSpPr>
        <p:spPr>
          <a:xfrm>
            <a:off x="3059832" y="2569600"/>
            <a:ext cx="43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gyenes összekötő 26"/>
          <p:cNvCxnSpPr/>
          <p:nvPr/>
        </p:nvCxnSpPr>
        <p:spPr>
          <a:xfrm>
            <a:off x="2039056" y="3538301"/>
            <a:ext cx="68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Egyenes összekötő 27"/>
          <p:cNvCxnSpPr/>
          <p:nvPr/>
        </p:nvCxnSpPr>
        <p:spPr>
          <a:xfrm>
            <a:off x="1151528" y="3219049"/>
            <a:ext cx="576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28"/>
          <p:cNvCxnSpPr/>
          <p:nvPr/>
        </p:nvCxnSpPr>
        <p:spPr>
          <a:xfrm>
            <a:off x="2394000" y="4005064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zövegdoboz 3"/>
          <p:cNvSpPr txBox="1"/>
          <p:nvPr/>
        </p:nvSpPr>
        <p:spPr>
          <a:xfrm>
            <a:off x="457200" y="5260558"/>
            <a:ext cx="180222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91%</a:t>
            </a:r>
          </a:p>
        </p:txBody>
      </p:sp>
      <p:sp>
        <p:nvSpPr>
          <p:cNvPr id="31" name="Szövegdoboz 30"/>
          <p:cNvSpPr txBox="1"/>
          <p:nvPr/>
        </p:nvSpPr>
        <p:spPr>
          <a:xfrm>
            <a:off x="2556000" y="5260558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91%</a:t>
            </a:r>
          </a:p>
        </p:txBody>
      </p:sp>
      <p:sp>
        <p:nvSpPr>
          <p:cNvPr id="33" name="Szövegdoboz 32"/>
          <p:cNvSpPr txBox="1"/>
          <p:nvPr/>
        </p:nvSpPr>
        <p:spPr>
          <a:xfrm>
            <a:off x="457200" y="5476582"/>
            <a:ext cx="1335746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fellépés: 79%</a:t>
            </a:r>
          </a:p>
        </p:txBody>
      </p:sp>
      <p:cxnSp>
        <p:nvCxnSpPr>
          <p:cNvPr id="34" name="Egyenes összekötő 33"/>
          <p:cNvCxnSpPr/>
          <p:nvPr/>
        </p:nvCxnSpPr>
        <p:spPr>
          <a:xfrm>
            <a:off x="277200" y="5352891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/>
          <p:nvPr/>
        </p:nvCxnSpPr>
        <p:spPr>
          <a:xfrm>
            <a:off x="2376000" y="5357200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36"/>
          <p:cNvCxnSpPr/>
          <p:nvPr/>
        </p:nvCxnSpPr>
        <p:spPr>
          <a:xfrm>
            <a:off x="277200" y="5580382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gyenes összekötő 37"/>
          <p:cNvCxnSpPr/>
          <p:nvPr/>
        </p:nvCxnSpPr>
        <p:spPr>
          <a:xfrm>
            <a:off x="2849355" y="3830042"/>
            <a:ext cx="54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38"/>
          <p:cNvCxnSpPr/>
          <p:nvPr/>
        </p:nvCxnSpPr>
        <p:spPr>
          <a:xfrm>
            <a:off x="2142000" y="3675201"/>
            <a:ext cx="504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Szövegdoboz 39"/>
          <p:cNvSpPr txBox="1"/>
          <p:nvPr/>
        </p:nvSpPr>
        <p:spPr>
          <a:xfrm>
            <a:off x="2556000" y="5476582"/>
            <a:ext cx="171565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57%</a:t>
            </a:r>
          </a:p>
        </p:txBody>
      </p:sp>
      <p:cxnSp>
        <p:nvCxnSpPr>
          <p:cNvPr id="41" name="Egyenes összekötő 40"/>
          <p:cNvCxnSpPr/>
          <p:nvPr/>
        </p:nvCxnSpPr>
        <p:spPr>
          <a:xfrm>
            <a:off x="2376000" y="5573224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zövegdoboz 41"/>
          <p:cNvSpPr txBox="1"/>
          <p:nvPr/>
        </p:nvSpPr>
        <p:spPr>
          <a:xfrm>
            <a:off x="5184048" y="5301208"/>
            <a:ext cx="193046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77%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r>
              <a:rPr lang="hu-HU" sz="1200" dirty="0" smtClean="0">
                <a:solidFill>
                  <a:srgbClr val="333333"/>
                </a:solidFill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sp>
        <p:nvSpPr>
          <p:cNvPr id="43" name="Szövegdoboz 42"/>
          <p:cNvSpPr txBox="1"/>
          <p:nvPr/>
        </p:nvSpPr>
        <p:spPr>
          <a:xfrm>
            <a:off x="7272280" y="5301208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80%</a:t>
            </a:r>
            <a:endParaRPr lang="hu-HU" sz="1200" dirty="0" smtClean="0">
              <a:solidFill>
                <a:srgbClr val="145D04"/>
              </a:solidFill>
              <a:latin typeface="+mj-lt"/>
            </a:endParaRPr>
          </a:p>
        </p:txBody>
      </p:sp>
      <p:sp>
        <p:nvSpPr>
          <p:cNvPr id="44" name="Szövegdoboz 43"/>
          <p:cNvSpPr txBox="1"/>
          <p:nvPr/>
        </p:nvSpPr>
        <p:spPr>
          <a:xfrm>
            <a:off x="5184048" y="5517232"/>
            <a:ext cx="1526503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j-lt"/>
              </a:rPr>
              <a:t>fellépés </a:t>
            </a:r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: 95% </a:t>
            </a:r>
            <a:r>
              <a:rPr lang="hu-HU" sz="1200" dirty="0" smtClean="0">
                <a:solidFill>
                  <a:srgbClr val="333333"/>
                </a:solidFill>
                <a:latin typeface="+mj-lt"/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45" name="Egyenes összekötő 44"/>
          <p:cNvCxnSpPr/>
          <p:nvPr/>
        </p:nvCxnSpPr>
        <p:spPr>
          <a:xfrm>
            <a:off x="5004048" y="5393541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45"/>
          <p:cNvCxnSpPr/>
          <p:nvPr/>
        </p:nvCxnSpPr>
        <p:spPr>
          <a:xfrm>
            <a:off x="7126297" y="5397850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/>
          <p:nvPr/>
        </p:nvCxnSpPr>
        <p:spPr>
          <a:xfrm>
            <a:off x="5004048" y="5621032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Szövegdoboz 47"/>
          <p:cNvSpPr txBox="1"/>
          <p:nvPr/>
        </p:nvSpPr>
        <p:spPr>
          <a:xfrm>
            <a:off x="7272280" y="5517232"/>
            <a:ext cx="171565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89%</a:t>
            </a:r>
          </a:p>
        </p:txBody>
      </p:sp>
      <p:cxnSp>
        <p:nvCxnSpPr>
          <p:cNvPr id="49" name="Egyenes összekötő 48"/>
          <p:cNvCxnSpPr/>
          <p:nvPr/>
        </p:nvCxnSpPr>
        <p:spPr>
          <a:xfrm>
            <a:off x="7126297" y="5613874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zöveg helye 2"/>
          <p:cNvSpPr txBox="1">
            <a:spLocks/>
          </p:cNvSpPr>
          <p:nvPr/>
        </p:nvSpPr>
        <p:spPr>
          <a:xfrm>
            <a:off x="8136903" y="1340768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/>
              <a:t>Jó tanuló  vs. tehetség gyerek</a:t>
            </a:r>
          </a:p>
        </p:txBody>
      </p:sp>
      <p:sp>
        <p:nvSpPr>
          <p:cNvPr id="62" name="Szöveg helye 21"/>
          <p:cNvSpPr txBox="1">
            <a:spLocks/>
          </p:cNvSpPr>
          <p:nvPr/>
        </p:nvSpPr>
        <p:spPr>
          <a:xfrm>
            <a:off x="0" y="377278"/>
            <a:ext cx="9144000" cy="830997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spc="-20" dirty="0" smtClean="0">
                <a:solidFill>
                  <a:schemeClr val="tx1"/>
                </a:solidFill>
              </a:rPr>
              <a:t>A felnőtt válaszadókkal szemben a 15-19 évesek úgy gondolják, hogy főleg jó fellépéssel és intelligenciával, kisebb részben kreativitással jár együtt a jó tanuló státusz, és a felnőtt válaszadókhoz képest kevésbé tartják ezt számukra könnyebbségnek. Ezzel szemben a felnőttekhez hasonlóan a fiatalok is könnyebbségnek tartják a tehetséget, amit legnagyobb részben kreativitással társítanak. </a:t>
            </a:r>
            <a:endParaRPr lang="hu-HU" sz="1200" b="0" spc="-20" dirty="0">
              <a:solidFill>
                <a:schemeClr val="tx1"/>
              </a:solidFill>
            </a:endParaRPr>
          </a:p>
        </p:txBody>
      </p:sp>
      <p:sp>
        <p:nvSpPr>
          <p:cNvPr id="51" name="Szöveg helye 13"/>
          <p:cNvSpPr txBox="1">
            <a:spLocks/>
          </p:cNvSpPr>
          <p:nvPr/>
        </p:nvSpPr>
        <p:spPr>
          <a:xfrm>
            <a:off x="683568" y="5661248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SEGÍTETT/TÖBB VÁLASZ LEHETSÉGES/ Bázis: 15-19 évesek (N=160)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58185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felnőttek által ismert tehetséges emberek</a:t>
            </a:r>
            <a:endParaRPr lang="en-AU" sz="1600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023357068"/>
              </p:ext>
            </p:extLst>
          </p:nvPr>
        </p:nvGraphicFramePr>
        <p:xfrm>
          <a:off x="278679" y="127471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Szöveg helye 13"/>
          <p:cNvSpPr>
            <a:spLocks noGrp="1"/>
          </p:cNvSpPr>
          <p:nvPr>
            <p:ph type="body" sz="quarter" idx="23"/>
          </p:nvPr>
        </p:nvSpPr>
        <p:spPr>
          <a:xfrm>
            <a:off x="1285200" y="5652987"/>
            <a:ext cx="7581600" cy="368301"/>
          </a:xfrm>
        </p:spPr>
        <p:txBody>
          <a:bodyPr/>
          <a:lstStyle/>
          <a:p>
            <a:r>
              <a:rPr lang="hu-HU" dirty="0" smtClean="0"/>
              <a:t>SPONTÁN VÁLASZADÁS / Bázis: 18-59 éves megkérdezett (n=1000)</a:t>
            </a:r>
            <a:endParaRPr lang="hu-HU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2" name="Szövegdoboz 1"/>
          <p:cNvSpPr txBox="1"/>
          <p:nvPr/>
        </p:nvSpPr>
        <p:spPr>
          <a:xfrm>
            <a:off x="1199475" y="5517232"/>
            <a:ext cx="2492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800" b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Az ábra a 2% feletti említéseket tartalmazza</a:t>
            </a:r>
          </a:p>
        </p:txBody>
      </p:sp>
      <p:sp>
        <p:nvSpPr>
          <p:cNvPr id="11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764704"/>
            <a:ext cx="8852400" cy="758861"/>
          </a:xfrm>
        </p:spPr>
        <p:txBody>
          <a:bodyPr/>
          <a:lstStyle/>
          <a:p>
            <a:r>
              <a:rPr lang="hu-HU" dirty="0" smtClean="0"/>
              <a:t>Ismer-e </a:t>
            </a:r>
            <a:r>
              <a:rPr lang="hu-HU" dirty="0"/>
              <a:t>Ön tehetséges embert, </a:t>
            </a:r>
            <a:r>
              <a:rPr lang="hu-HU" dirty="0" smtClean="0"/>
              <a:t>meg tudna nevezni </a:t>
            </a:r>
            <a:r>
              <a:rPr lang="hu-HU" dirty="0"/>
              <a:t>ilyet</a:t>
            </a:r>
            <a:r>
              <a:rPr lang="hu-HU" dirty="0" smtClean="0"/>
              <a:t>?</a:t>
            </a:r>
            <a:endParaRPr lang="hu-HU" dirty="0"/>
          </a:p>
        </p:txBody>
      </p:sp>
      <p:cxnSp>
        <p:nvCxnSpPr>
          <p:cNvPr id="13" name="Egyenes összekötő 12"/>
          <p:cNvCxnSpPr/>
          <p:nvPr/>
        </p:nvCxnSpPr>
        <p:spPr>
          <a:xfrm>
            <a:off x="3761424" y="4725144"/>
            <a:ext cx="786756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14"/>
          <p:cNvCxnSpPr/>
          <p:nvPr/>
        </p:nvCxnSpPr>
        <p:spPr>
          <a:xfrm>
            <a:off x="3761424" y="1991585"/>
            <a:ext cx="798665" cy="0"/>
          </a:xfrm>
          <a:prstGeom prst="line">
            <a:avLst/>
          </a:prstGeom>
          <a:ln w="38100">
            <a:solidFill>
              <a:srgbClr val="489A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gyenes összekötő 15"/>
          <p:cNvCxnSpPr/>
          <p:nvPr/>
        </p:nvCxnSpPr>
        <p:spPr>
          <a:xfrm flipV="1">
            <a:off x="3670114" y="4406999"/>
            <a:ext cx="918103" cy="1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gyenes összekötő 17"/>
          <p:cNvCxnSpPr/>
          <p:nvPr/>
        </p:nvCxnSpPr>
        <p:spPr>
          <a:xfrm>
            <a:off x="3491880" y="2348880"/>
            <a:ext cx="1071080" cy="0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/>
          <p:nvPr/>
        </p:nvCxnSpPr>
        <p:spPr>
          <a:xfrm>
            <a:off x="3536765" y="3812904"/>
            <a:ext cx="1016475" cy="0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24"/>
          <p:cNvCxnSpPr/>
          <p:nvPr/>
        </p:nvCxnSpPr>
        <p:spPr>
          <a:xfrm flipV="1">
            <a:off x="3194808" y="2924944"/>
            <a:ext cx="1368152" cy="1824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gyenes összekötő 31"/>
          <p:cNvCxnSpPr/>
          <p:nvPr/>
        </p:nvCxnSpPr>
        <p:spPr>
          <a:xfrm>
            <a:off x="3692465" y="2636912"/>
            <a:ext cx="860775" cy="0"/>
          </a:xfrm>
          <a:prstGeom prst="line">
            <a:avLst/>
          </a:prstGeom>
          <a:ln w="38100">
            <a:solidFill>
              <a:srgbClr val="489A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Egyenes összekötő 33"/>
          <p:cNvCxnSpPr/>
          <p:nvPr/>
        </p:nvCxnSpPr>
        <p:spPr>
          <a:xfrm>
            <a:off x="3536765" y="3501008"/>
            <a:ext cx="997328" cy="0"/>
          </a:xfrm>
          <a:prstGeom prst="line">
            <a:avLst/>
          </a:prstGeom>
          <a:ln w="38100">
            <a:solidFill>
              <a:srgbClr val="489A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/>
          <p:nvPr/>
        </p:nvCxnSpPr>
        <p:spPr>
          <a:xfrm>
            <a:off x="3665034" y="4091075"/>
            <a:ext cx="869059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gyenes összekötő 26"/>
          <p:cNvCxnSpPr/>
          <p:nvPr/>
        </p:nvCxnSpPr>
        <p:spPr>
          <a:xfrm>
            <a:off x="3131477" y="3212976"/>
            <a:ext cx="1368379" cy="0"/>
          </a:xfrm>
          <a:prstGeom prst="line">
            <a:avLst/>
          </a:prstGeom>
          <a:ln w="38100">
            <a:solidFill>
              <a:srgbClr val="489A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gyenes összekötő 32"/>
          <p:cNvCxnSpPr/>
          <p:nvPr/>
        </p:nvCxnSpPr>
        <p:spPr>
          <a:xfrm>
            <a:off x="3878884" y="5024093"/>
            <a:ext cx="664782" cy="0"/>
          </a:xfrm>
          <a:prstGeom prst="line">
            <a:avLst/>
          </a:prstGeom>
          <a:ln w="38100">
            <a:solidFill>
              <a:srgbClr val="489A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2037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Mi </a:t>
            </a:r>
            <a:r>
              <a:rPr lang="hu-HU" dirty="0"/>
              <a:t>jelentheti a sikert?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248979501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229979"/>
            <a:ext cx="7956376" cy="758861"/>
          </a:xfrm>
        </p:spPr>
        <p:txBody>
          <a:bodyPr/>
          <a:lstStyle/>
          <a:p>
            <a:r>
              <a:rPr lang="hu-HU" dirty="0"/>
              <a:t>Ha egy tehetséges gyerek megkapott minden támogatást, Ön szerint mi jelentheti a sikert a számára? </a:t>
            </a:r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683568" y="5652987"/>
            <a:ext cx="4608512" cy="368301"/>
          </a:xfrm>
        </p:spPr>
        <p:txBody>
          <a:bodyPr/>
          <a:lstStyle/>
          <a:p>
            <a:r>
              <a:rPr lang="hu-HU" dirty="0"/>
              <a:t>SEGÍTETT </a:t>
            </a:r>
            <a:r>
              <a:rPr lang="hu-HU" dirty="0" smtClean="0"/>
              <a:t>VÁLASZADÁS / </a:t>
            </a:r>
            <a:r>
              <a:rPr lang="hu-HU" dirty="0"/>
              <a:t>Bázis: </a:t>
            </a:r>
            <a:r>
              <a:rPr lang="hu-HU" dirty="0" smtClean="0"/>
              <a:t>18-59 </a:t>
            </a:r>
            <a:r>
              <a:rPr lang="hu-HU" dirty="0"/>
              <a:t>évesek (N=1000), 15-19 évesek (N=160)</a:t>
            </a:r>
          </a:p>
          <a:p>
            <a:r>
              <a:rPr lang="hu-HU" dirty="0" smtClean="0"/>
              <a:t>A feltüntetett értékek az adott válaszlehetőséggel nagyon vagy teljes mértékben egyetértők (TOP2Box) arányát jelzik</a:t>
            </a:r>
            <a:endParaRPr lang="hu-HU" dirty="0"/>
          </a:p>
        </p:txBody>
      </p:sp>
      <p:sp>
        <p:nvSpPr>
          <p:cNvPr id="22" name="Szöveg helye 2"/>
          <p:cNvSpPr txBox="1">
            <a:spLocks/>
          </p:cNvSpPr>
          <p:nvPr/>
        </p:nvSpPr>
        <p:spPr>
          <a:xfrm>
            <a:off x="2699792" y="1634755"/>
            <a:ext cx="223224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23" name="Szöveg helye 2"/>
          <p:cNvSpPr txBox="1">
            <a:spLocks/>
          </p:cNvSpPr>
          <p:nvPr/>
        </p:nvSpPr>
        <p:spPr>
          <a:xfrm>
            <a:off x="5148064" y="1634755"/>
            <a:ext cx="237626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24" name="Szöveg helye 21"/>
          <p:cNvSpPr txBox="1">
            <a:spLocks/>
          </p:cNvSpPr>
          <p:nvPr/>
        </p:nvSpPr>
        <p:spPr>
          <a:xfrm>
            <a:off x="0" y="615602"/>
            <a:ext cx="9144000" cy="830997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felnőtt válaszadók között az anyagi elismerés fontossága növekedett, de továbbra is kevésbé fontos a siker szempontjából, mint a külső elismerés és a személyes boldogság. A fiatalok között az anyagi elismerés fontossága továbbra is nagyon alacsony, míg a család büszkesége minden más elismerés formát megelőz. A maradandó alkotást a felnőttek valamivel fontosabbnak értékelték, mint a fiatalok. </a:t>
            </a:r>
            <a:endParaRPr lang="hu-HU" sz="1200" b="0" dirty="0" smtClean="0">
              <a:solidFill>
                <a:schemeClr val="accent2"/>
              </a:solidFill>
            </a:endParaRPr>
          </a:p>
        </p:txBody>
      </p:sp>
      <p:grpSp>
        <p:nvGrpSpPr>
          <p:cNvPr id="11" name="Csoportba foglalás 10"/>
          <p:cNvGrpSpPr/>
          <p:nvPr/>
        </p:nvGrpSpPr>
        <p:grpSpPr>
          <a:xfrm>
            <a:off x="7506285" y="5015934"/>
            <a:ext cx="1125852" cy="535550"/>
            <a:chOff x="7462539" y="2705553"/>
            <a:chExt cx="1125836" cy="535531"/>
          </a:xfrm>
        </p:grpSpPr>
        <p:sp>
          <p:nvSpPr>
            <p:cNvPr id="13" name="Téglalap 12"/>
            <p:cNvSpPr/>
            <p:nvPr/>
          </p:nvSpPr>
          <p:spPr>
            <a:xfrm>
              <a:off x="7462539" y="2791198"/>
              <a:ext cx="144016" cy="14401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14" name="Téglalap 13"/>
            <p:cNvSpPr/>
            <p:nvPr/>
          </p:nvSpPr>
          <p:spPr>
            <a:xfrm>
              <a:off x="7606555" y="2791197"/>
              <a:ext cx="144016" cy="144016"/>
            </a:xfrm>
            <a:prstGeom prst="rect">
              <a:avLst/>
            </a:prstGeom>
            <a:solidFill>
              <a:schemeClr val="accent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15" name="Téglalap 14"/>
            <p:cNvSpPr/>
            <p:nvPr/>
          </p:nvSpPr>
          <p:spPr>
            <a:xfrm>
              <a:off x="7462539" y="2991790"/>
              <a:ext cx="144016" cy="144016"/>
            </a:xfrm>
            <a:prstGeom prst="rect">
              <a:avLst/>
            </a:prstGeom>
            <a:solidFill>
              <a:schemeClr val="tx2">
                <a:lumMod val="90000"/>
                <a:lumOff val="1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16" name="Téglalap 15"/>
            <p:cNvSpPr/>
            <p:nvPr/>
          </p:nvSpPr>
          <p:spPr>
            <a:xfrm>
              <a:off x="7606555" y="2991789"/>
              <a:ext cx="144016" cy="144016"/>
            </a:xfrm>
            <a:prstGeom prst="rect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17" name="Szövegdoboz 6"/>
            <p:cNvSpPr txBox="1"/>
            <p:nvPr/>
          </p:nvSpPr>
          <p:spPr>
            <a:xfrm>
              <a:off x="7678563" y="2705553"/>
              <a:ext cx="9098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2015</a:t>
              </a:r>
            </a:p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2013</a:t>
              </a:r>
            </a:p>
          </p:txBody>
        </p:sp>
      </p:grpSp>
      <p:graphicFrame>
        <p:nvGraphicFramePr>
          <p:cNvPr id="18" name="Diagram 17"/>
          <p:cNvGraphicFramePr/>
          <p:nvPr>
            <p:extLst>
              <p:ext uri="{D42A27DB-BD31-4B8C-83A1-F6EECF244321}">
                <p14:modId xmlns:p14="http://schemas.microsoft.com/office/powerpoint/2010/main" val="1078141582"/>
              </p:ext>
            </p:extLst>
          </p:nvPr>
        </p:nvGraphicFramePr>
        <p:xfrm>
          <a:off x="8189943" y="1412776"/>
          <a:ext cx="772455" cy="4246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Szöveg helye 2"/>
          <p:cNvSpPr txBox="1">
            <a:spLocks/>
          </p:cNvSpPr>
          <p:nvPr/>
        </p:nvSpPr>
        <p:spPr>
          <a:xfrm>
            <a:off x="8063577" y="1634755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Felnőtt vs. gyerek</a:t>
            </a:r>
            <a:endParaRPr lang="hu-HU" sz="1000" dirty="0"/>
          </a:p>
        </p:txBody>
      </p:sp>
      <p:grpSp>
        <p:nvGrpSpPr>
          <p:cNvPr id="20" name="Csoportba foglalás 19"/>
          <p:cNvGrpSpPr/>
          <p:nvPr/>
        </p:nvGrpSpPr>
        <p:grpSpPr>
          <a:xfrm>
            <a:off x="6334149" y="5600286"/>
            <a:ext cx="1600359" cy="338554"/>
            <a:chOff x="7056534" y="5372634"/>
            <a:chExt cx="1600359" cy="338554"/>
          </a:xfrm>
        </p:grpSpPr>
        <p:grpSp>
          <p:nvGrpSpPr>
            <p:cNvPr id="21" name="Csoportba foglalás 20"/>
            <p:cNvGrpSpPr/>
            <p:nvPr/>
          </p:nvGrpSpPr>
          <p:grpSpPr>
            <a:xfrm>
              <a:off x="7056534" y="5445224"/>
              <a:ext cx="179762" cy="179126"/>
              <a:chOff x="3851920" y="4653136"/>
              <a:chExt cx="252027" cy="251135"/>
            </a:xfrm>
          </p:grpSpPr>
          <p:sp>
            <p:nvSpPr>
              <p:cNvPr id="26" name="Téglalap 25"/>
              <p:cNvSpPr/>
              <p:nvPr/>
            </p:nvSpPr>
            <p:spPr>
              <a:xfrm>
                <a:off x="3851920" y="4725145"/>
                <a:ext cx="180019" cy="17912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145D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  <p:sp>
            <p:nvSpPr>
              <p:cNvPr id="27" name="Téglalap 26"/>
              <p:cNvSpPr/>
              <p:nvPr/>
            </p:nvSpPr>
            <p:spPr>
              <a:xfrm>
                <a:off x="3923928" y="4653136"/>
                <a:ext cx="180019" cy="179126"/>
              </a:xfrm>
              <a:prstGeom prst="rect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</p:grpSp>
        <p:sp>
          <p:nvSpPr>
            <p:cNvPr id="25" name="Szövegdoboz 24"/>
            <p:cNvSpPr txBox="1"/>
            <p:nvPr/>
          </p:nvSpPr>
          <p:spPr>
            <a:xfrm>
              <a:off x="7210044" y="5372634"/>
              <a:ext cx="14468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800" b="0" dirty="0" smtClean="0">
                  <a:latin typeface="+mj-lt"/>
                </a:rPr>
                <a:t>Szignifikáns eltérés az előző hullámhoz képest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3715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277210547"/>
              </p:ext>
            </p:extLst>
          </p:nvPr>
        </p:nvGraphicFramePr>
        <p:xfrm>
          <a:off x="1524000" y="1397000"/>
          <a:ext cx="7400330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hátrányai a tanulók szerint</a:t>
            </a:r>
            <a:endParaRPr lang="en-AU" dirty="0"/>
          </a:p>
        </p:txBody>
      </p:sp>
      <p:sp>
        <p:nvSpPr>
          <p:cNvPr id="27" name="Szöveg helye 21"/>
          <p:cNvSpPr txBox="1">
            <a:spLocks/>
          </p:cNvSpPr>
          <p:nvPr/>
        </p:nvSpPr>
        <p:spPr>
          <a:xfrm>
            <a:off x="0" y="615602"/>
            <a:ext cx="9144000" cy="830997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megkérdezett fiatalok mindössze 21%-a gondolja úgy, hogy a tehetség nem jár hátránnyal. Főleg a beilleszkedési nehézségeket és az ezzel sok esetben együtt járó irigységét említik a tehetség legfőbb hátránynak. De a tehetséges emberekkel szembeni túlzott elvárásokat és a tehetség kihasználását is többen említették a tehetséggel járó hátrányok között. </a:t>
            </a:r>
            <a:endParaRPr lang="hu-HU" sz="1200" b="0" dirty="0" smtClean="0">
              <a:solidFill>
                <a:schemeClr val="accent2"/>
              </a:solidFill>
            </a:endParaRPr>
          </a:p>
        </p:txBody>
      </p:sp>
      <p:sp>
        <p:nvSpPr>
          <p:cNvPr id="28" name="Szöveg helye 13"/>
          <p:cNvSpPr>
            <a:spLocks noGrp="1"/>
          </p:cNvSpPr>
          <p:nvPr>
            <p:ph type="body" sz="quarter" idx="15"/>
          </p:nvPr>
        </p:nvSpPr>
        <p:spPr>
          <a:xfrm>
            <a:off x="35496" y="1196752"/>
            <a:ext cx="8852400" cy="758861"/>
          </a:xfrm>
        </p:spPr>
        <p:txBody>
          <a:bodyPr/>
          <a:lstStyle/>
          <a:p>
            <a:r>
              <a:rPr lang="hu-HU" dirty="0" smtClean="0"/>
              <a:t>Van hátránya annak, ha valaki tehetséges?</a:t>
            </a:r>
            <a:endParaRPr lang="hu-HU" dirty="0"/>
          </a:p>
        </p:txBody>
      </p:sp>
      <p:sp>
        <p:nvSpPr>
          <p:cNvPr id="2" name="Szövegdoboz 1"/>
          <p:cNvSpPr txBox="1"/>
          <p:nvPr/>
        </p:nvSpPr>
        <p:spPr>
          <a:xfrm>
            <a:off x="2472471" y="4889743"/>
            <a:ext cx="2574752" cy="646331"/>
          </a:xfrm>
          <a:prstGeom prst="rect">
            <a:avLst/>
          </a:prstGeom>
          <a:noFill/>
          <a:ln>
            <a:solidFill>
              <a:srgbClr val="333333"/>
            </a:solidFill>
          </a:ln>
        </p:spPr>
        <p:txBody>
          <a:bodyPr wrap="square" rtlCol="0">
            <a:spAutoFit/>
          </a:bodyPr>
          <a:lstStyle/>
          <a:p>
            <a:r>
              <a:rPr lang="hu-HU" sz="1200" dirty="0" smtClean="0">
                <a:latin typeface="+mj-lt"/>
              </a:rPr>
              <a:t>A megkérdezett fiatalok 67%-a érzi magát is tehetségesnek valamiben</a:t>
            </a:r>
          </a:p>
        </p:txBody>
      </p:sp>
      <p:sp>
        <p:nvSpPr>
          <p:cNvPr id="14" name="Szöveg helye 13"/>
          <p:cNvSpPr>
            <a:spLocks noGrp="1"/>
          </p:cNvSpPr>
          <p:nvPr>
            <p:ph type="body" sz="quarter" idx="23"/>
          </p:nvPr>
        </p:nvSpPr>
        <p:spPr>
          <a:xfrm>
            <a:off x="1285200" y="5652987"/>
            <a:ext cx="7581600" cy="368301"/>
          </a:xfrm>
        </p:spPr>
        <p:txBody>
          <a:bodyPr/>
          <a:lstStyle/>
          <a:p>
            <a:r>
              <a:rPr lang="hu-HU" dirty="0" smtClean="0"/>
              <a:t>SPONTÁN VÁLASZADÁS / Bázis: 15-19 éves megkérdezettek, akik válaszoltak a kérdésre (n=121)</a:t>
            </a:r>
            <a:endParaRPr lang="hu-HU" dirty="0"/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3423445986"/>
              </p:ext>
            </p:extLst>
          </p:nvPr>
        </p:nvGraphicFramePr>
        <p:xfrm>
          <a:off x="345960" y="1916815"/>
          <a:ext cx="2920409" cy="28784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479491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185091980"/>
              </p:ext>
            </p:extLst>
          </p:nvPr>
        </p:nvGraphicFramePr>
        <p:xfrm>
          <a:off x="-194396" y="1033202"/>
          <a:ext cx="4397003" cy="47338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Attitűdök a tehetséggel, kiemelkedő képességekkel kapcsolatban a felnőttek </a:t>
            </a:r>
            <a:r>
              <a:rPr lang="hu-HU" dirty="0" smtClean="0"/>
              <a:t>körében</a:t>
            </a:r>
            <a:endParaRPr lang="en-AU" dirty="0"/>
          </a:p>
        </p:txBody>
      </p:sp>
      <p:sp>
        <p:nvSpPr>
          <p:cNvPr id="13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764704"/>
            <a:ext cx="8852400" cy="758861"/>
          </a:xfrm>
        </p:spPr>
        <p:txBody>
          <a:bodyPr/>
          <a:lstStyle/>
          <a:p>
            <a:r>
              <a:rPr lang="hu-HU" dirty="0"/>
              <a:t>Most különböző állításokat olvashat, amelyek a tehetséggel, kiemelkedő képességgel kapcsolatosak. Kérem, mondja meg mindegyikről, hogy Ön mennyire ért egyet, vagy nem ért egyet velük</a:t>
            </a:r>
            <a:r>
              <a:rPr lang="hu-HU" dirty="0" smtClean="0"/>
              <a:t>.</a:t>
            </a:r>
            <a:endParaRPr lang="hu-HU" b="0" dirty="0"/>
          </a:p>
        </p:txBody>
      </p:sp>
      <p:sp>
        <p:nvSpPr>
          <p:cNvPr id="19" name="Tartalom helye 8"/>
          <p:cNvSpPr txBox="1">
            <a:spLocks/>
          </p:cNvSpPr>
          <p:nvPr/>
        </p:nvSpPr>
        <p:spPr>
          <a:xfrm>
            <a:off x="4283968" y="1700808"/>
            <a:ext cx="4825673" cy="3697924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100" b="0" dirty="0" smtClean="0">
                <a:solidFill>
                  <a:schemeClr val="tx1"/>
                </a:solidFill>
              </a:rPr>
              <a:t>A tehetség támogatását fontosnak tartják a válaszadók, mindössze 16%-uk gondolja, hogy </a:t>
            </a:r>
            <a:r>
              <a:rPr lang="hu-HU" sz="1100" dirty="0" smtClean="0">
                <a:solidFill>
                  <a:schemeClr val="tx1"/>
                </a:solidFill>
              </a:rPr>
              <a:t>a tehetséget nem kell támogatni, az magától is kitör. </a:t>
            </a:r>
          </a:p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100" dirty="0" smtClean="0">
                <a:solidFill>
                  <a:schemeClr val="tx1"/>
                </a:solidFill>
              </a:rPr>
              <a:t>A tehetség felismerése és segítése közös társadalmi feladat</a:t>
            </a:r>
            <a:r>
              <a:rPr lang="hu-HU" sz="1100" b="0" dirty="0" smtClean="0">
                <a:solidFill>
                  <a:schemeClr val="tx1"/>
                </a:solidFill>
              </a:rPr>
              <a:t> (77%), a </a:t>
            </a:r>
            <a:r>
              <a:rPr lang="hu-HU" sz="1100" dirty="0" smtClean="0">
                <a:solidFill>
                  <a:schemeClr val="tx1"/>
                </a:solidFill>
              </a:rPr>
              <a:t>hátrányos helyzetben lévők támogatása állami feladat </a:t>
            </a:r>
            <a:r>
              <a:rPr lang="hu-HU" sz="1100" b="0" dirty="0" smtClean="0">
                <a:solidFill>
                  <a:schemeClr val="tx1"/>
                </a:solidFill>
              </a:rPr>
              <a:t>(67%) és a </a:t>
            </a:r>
            <a:r>
              <a:rPr lang="hu-HU" sz="1100" dirty="0" smtClean="0">
                <a:solidFill>
                  <a:schemeClr val="tx1"/>
                </a:solidFill>
              </a:rPr>
              <a:t>hátrányos helyzetű tehetségek kiemelt támogatást igényelnek </a:t>
            </a:r>
            <a:r>
              <a:rPr lang="hu-HU" sz="1100" b="0" dirty="0" smtClean="0">
                <a:solidFill>
                  <a:schemeClr val="tx1"/>
                </a:solidFill>
              </a:rPr>
              <a:t>(69%). A tehetség támogatásába fektetett energia megtérül a válaszadók szerint, hiszen </a:t>
            </a:r>
            <a:r>
              <a:rPr lang="hu-HU" sz="1100" dirty="0" smtClean="0">
                <a:solidFill>
                  <a:schemeClr val="tx1"/>
                </a:solidFill>
              </a:rPr>
              <a:t>a tehetséges emberek növelik az ország hírnevét </a:t>
            </a:r>
            <a:r>
              <a:rPr lang="hu-HU" sz="1100" b="0" dirty="0" smtClean="0">
                <a:solidFill>
                  <a:schemeClr val="tx1"/>
                </a:solidFill>
              </a:rPr>
              <a:t>(79%), ők </a:t>
            </a:r>
            <a:r>
              <a:rPr lang="hu-HU" sz="1100" dirty="0" smtClean="0">
                <a:solidFill>
                  <a:schemeClr val="tx1"/>
                </a:solidFill>
              </a:rPr>
              <a:t>az ország sikerének motorjai </a:t>
            </a:r>
            <a:r>
              <a:rPr lang="hu-HU" sz="1100" b="0" dirty="0" smtClean="0">
                <a:solidFill>
                  <a:schemeClr val="tx1"/>
                </a:solidFill>
              </a:rPr>
              <a:t>(70%).</a:t>
            </a:r>
          </a:p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100" b="0" dirty="0" smtClean="0">
                <a:solidFill>
                  <a:schemeClr val="tx1"/>
                </a:solidFill>
              </a:rPr>
              <a:t>Bár abban nincs teljes egyetértés (59%), hogy </a:t>
            </a:r>
            <a:r>
              <a:rPr lang="hu-HU" sz="1100" dirty="0" smtClean="0">
                <a:solidFill>
                  <a:schemeClr val="tx1"/>
                </a:solidFill>
              </a:rPr>
              <a:t>a tehetséges ember gazdasági hasznot hajt</a:t>
            </a:r>
            <a:r>
              <a:rPr lang="hu-HU" sz="1100" b="0" dirty="0" smtClean="0">
                <a:solidFill>
                  <a:schemeClr val="tx1"/>
                </a:solidFill>
              </a:rPr>
              <a:t>-e. </a:t>
            </a:r>
            <a:endParaRPr lang="hu-HU" sz="1100" b="0" dirty="0">
              <a:solidFill>
                <a:schemeClr val="tx1"/>
              </a:solidFill>
            </a:endParaRPr>
          </a:p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100" b="0" dirty="0" smtClean="0">
                <a:solidFill>
                  <a:schemeClr val="tx1"/>
                </a:solidFill>
              </a:rPr>
              <a:t>A többség (82%) úgy gondolja, hogy </a:t>
            </a:r>
            <a:r>
              <a:rPr lang="hu-HU" sz="1100" dirty="0" smtClean="0">
                <a:solidFill>
                  <a:schemeClr val="tx1"/>
                </a:solidFill>
              </a:rPr>
              <a:t>a tehetséges ember is megdolgozik a sikerért </a:t>
            </a:r>
            <a:r>
              <a:rPr lang="hu-HU" sz="1100" b="0" dirty="0" smtClean="0">
                <a:solidFill>
                  <a:schemeClr val="tx1"/>
                </a:solidFill>
              </a:rPr>
              <a:t>és mindössze </a:t>
            </a:r>
            <a:r>
              <a:rPr lang="hu-HU" sz="1100" b="0" dirty="0">
                <a:solidFill>
                  <a:schemeClr val="tx1"/>
                </a:solidFill>
              </a:rPr>
              <a:t>22%-a gondolja úgy, hogy </a:t>
            </a:r>
            <a:r>
              <a:rPr lang="hu-HU" sz="1100" dirty="0">
                <a:solidFill>
                  <a:schemeClr val="tx1"/>
                </a:solidFill>
              </a:rPr>
              <a:t>a tehetséges embert anyagilag jól elismerik.</a:t>
            </a:r>
          </a:p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100" b="0" dirty="0" smtClean="0">
                <a:solidFill>
                  <a:schemeClr val="tx1"/>
                </a:solidFill>
              </a:rPr>
              <a:t>A válaszadók majdnem fele (49%) ért egyet azzal, hogy </a:t>
            </a:r>
            <a:r>
              <a:rPr lang="hu-HU" sz="1100" dirty="0" smtClean="0">
                <a:solidFill>
                  <a:schemeClr val="tx1"/>
                </a:solidFill>
              </a:rPr>
              <a:t>a tehetség sokszor ellenérzést szül.</a:t>
            </a:r>
          </a:p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100" dirty="0" smtClean="0">
                <a:solidFill>
                  <a:schemeClr val="tx1"/>
                </a:solidFill>
              </a:rPr>
              <a:t>A </a:t>
            </a:r>
            <a:r>
              <a:rPr lang="hu-HU" sz="1100" dirty="0">
                <a:solidFill>
                  <a:schemeClr val="tx1"/>
                </a:solidFill>
              </a:rPr>
              <a:t>magyarországi környezet visszahúzza a </a:t>
            </a:r>
            <a:r>
              <a:rPr lang="hu-HU" sz="1100" dirty="0" smtClean="0">
                <a:solidFill>
                  <a:schemeClr val="tx1"/>
                </a:solidFill>
              </a:rPr>
              <a:t>tehetségeket </a:t>
            </a:r>
            <a:r>
              <a:rPr lang="hu-HU" sz="1100" b="0" dirty="0" smtClean="0">
                <a:solidFill>
                  <a:schemeClr val="tx1"/>
                </a:solidFill>
              </a:rPr>
              <a:t>(57%) és </a:t>
            </a:r>
            <a:r>
              <a:rPr lang="hu-HU" sz="1100" dirty="0" smtClean="0">
                <a:solidFill>
                  <a:schemeClr val="tx1"/>
                </a:solidFill>
              </a:rPr>
              <a:t>aki kilóg rosszul jár </a:t>
            </a:r>
            <a:r>
              <a:rPr lang="hu-HU" sz="1100" b="0" dirty="0" smtClean="0">
                <a:solidFill>
                  <a:schemeClr val="tx1"/>
                </a:solidFill>
              </a:rPr>
              <a:t>(42%). </a:t>
            </a:r>
            <a:endParaRPr lang="hu-HU" sz="1100" dirty="0">
              <a:solidFill>
                <a:schemeClr val="tx1"/>
              </a:solidFill>
            </a:endParaRPr>
          </a:p>
        </p:txBody>
      </p:sp>
      <p:sp>
        <p:nvSpPr>
          <p:cNvPr id="21" name="Szöveg helye 26"/>
          <p:cNvSpPr txBox="1">
            <a:spLocks/>
          </p:cNvSpPr>
          <p:nvPr/>
        </p:nvSpPr>
        <p:spPr>
          <a:xfrm>
            <a:off x="1259632" y="5578800"/>
            <a:ext cx="4296418" cy="72008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600" b="0" dirty="0">
                <a:solidFill>
                  <a:srgbClr val="333333"/>
                </a:solidFill>
              </a:rPr>
              <a:t>SEGÍTETT/TÖBB VÁLASZ </a:t>
            </a:r>
            <a:r>
              <a:rPr lang="hu-HU" sz="600" b="0" dirty="0" smtClean="0">
                <a:solidFill>
                  <a:srgbClr val="333333"/>
                </a:solidFill>
              </a:rPr>
              <a:t>LEHETSÉGES/ Bázis</a:t>
            </a:r>
            <a:r>
              <a:rPr lang="hu-HU" sz="600" b="0" dirty="0">
                <a:solidFill>
                  <a:srgbClr val="333333"/>
                </a:solidFill>
              </a:rPr>
              <a:t>: Összes 18-59 éves megkérdezett. A feltüntetett százalékos értékek az adott állítással teljes mértékben vagy nagyon egyetértők arányát jelölik. </a:t>
            </a:r>
            <a:endParaRPr lang="hu-HU" sz="600" b="0" dirty="0" smtClean="0">
              <a:solidFill>
                <a:srgbClr val="333333"/>
              </a:solidFill>
            </a:endParaRPr>
          </a:p>
          <a:p>
            <a:pPr fontAlgn="auto">
              <a:spcAft>
                <a:spcPts val="0"/>
              </a:spcAft>
            </a:pPr>
            <a:r>
              <a:rPr lang="hu-HU" sz="600" b="0" dirty="0">
                <a:solidFill>
                  <a:srgbClr val="333333"/>
                </a:solidFill>
              </a:rPr>
              <a:t>(1: egyáltalán nem ért egyet; 5: teljes mértékben egyet ért)</a:t>
            </a:r>
          </a:p>
          <a:p>
            <a:pPr fontAlgn="auto">
              <a:spcAft>
                <a:spcPts val="0"/>
              </a:spcAft>
            </a:pPr>
            <a:endParaRPr lang="hu-HU" sz="600" b="0" dirty="0">
              <a:solidFill>
                <a:srgbClr val="333333"/>
              </a:solidFill>
            </a:endParaRPr>
          </a:p>
        </p:txBody>
      </p:sp>
      <p:sp>
        <p:nvSpPr>
          <p:cNvPr id="5" name="Szövegdoboz 4"/>
          <p:cNvSpPr txBox="1"/>
          <p:nvPr/>
        </p:nvSpPr>
        <p:spPr>
          <a:xfrm>
            <a:off x="3410520" y="1523565"/>
            <a:ext cx="116148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900" dirty="0" smtClean="0">
                <a:latin typeface="+mj-lt"/>
              </a:rPr>
              <a:t>Top2box %</a:t>
            </a:r>
          </a:p>
        </p:txBody>
      </p:sp>
      <p:grpSp>
        <p:nvGrpSpPr>
          <p:cNvPr id="9" name="Csoportba foglalás 8"/>
          <p:cNvGrpSpPr/>
          <p:nvPr/>
        </p:nvGrpSpPr>
        <p:grpSpPr>
          <a:xfrm>
            <a:off x="6334149" y="5600286"/>
            <a:ext cx="1600359" cy="338554"/>
            <a:chOff x="7056534" y="5372634"/>
            <a:chExt cx="1600359" cy="338554"/>
          </a:xfrm>
        </p:grpSpPr>
        <p:grpSp>
          <p:nvGrpSpPr>
            <p:cNvPr id="10" name="Csoportba foglalás 9"/>
            <p:cNvGrpSpPr/>
            <p:nvPr/>
          </p:nvGrpSpPr>
          <p:grpSpPr>
            <a:xfrm>
              <a:off x="7056534" y="5445224"/>
              <a:ext cx="179762" cy="179126"/>
              <a:chOff x="3851920" y="4653136"/>
              <a:chExt cx="252027" cy="251135"/>
            </a:xfrm>
          </p:grpSpPr>
          <p:sp>
            <p:nvSpPr>
              <p:cNvPr id="14" name="Téglalap 13"/>
              <p:cNvSpPr/>
              <p:nvPr/>
            </p:nvSpPr>
            <p:spPr>
              <a:xfrm>
                <a:off x="3851920" y="4725145"/>
                <a:ext cx="180019" cy="17912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145D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  <p:sp>
            <p:nvSpPr>
              <p:cNvPr id="15" name="Téglalap 14"/>
              <p:cNvSpPr/>
              <p:nvPr/>
            </p:nvSpPr>
            <p:spPr>
              <a:xfrm>
                <a:off x="3923928" y="4653136"/>
                <a:ext cx="180019" cy="179126"/>
              </a:xfrm>
              <a:prstGeom prst="rect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</p:grpSp>
        <p:sp>
          <p:nvSpPr>
            <p:cNvPr id="11" name="Szövegdoboz 10"/>
            <p:cNvSpPr txBox="1"/>
            <p:nvPr/>
          </p:nvSpPr>
          <p:spPr>
            <a:xfrm>
              <a:off x="7210044" y="5372634"/>
              <a:ext cx="14468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800" b="0" dirty="0" smtClean="0">
                  <a:latin typeface="+mj-lt"/>
                </a:rPr>
                <a:t>Szignifikáns eltérés az előző hullámhoz képest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21695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zövegdoboz 14"/>
          <p:cNvSpPr txBox="1"/>
          <p:nvPr/>
        </p:nvSpPr>
        <p:spPr>
          <a:xfrm>
            <a:off x="3410520" y="1686000"/>
            <a:ext cx="116148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900" dirty="0" smtClean="0">
                <a:latin typeface="+mj-lt"/>
              </a:rPr>
              <a:t>Top2box %</a:t>
            </a: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Attitűdök a tehetséggel, kiemelkedő képességekkel kapcsolatban a </a:t>
            </a:r>
            <a:r>
              <a:rPr lang="hu-HU" dirty="0" smtClean="0"/>
              <a:t>tanulók </a:t>
            </a:r>
            <a:r>
              <a:rPr lang="hu-HU" dirty="0"/>
              <a:t>körében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306403604"/>
              </p:ext>
            </p:extLst>
          </p:nvPr>
        </p:nvGraphicFramePr>
        <p:xfrm>
          <a:off x="107504" y="1317270"/>
          <a:ext cx="4680520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836712"/>
            <a:ext cx="8852400" cy="758861"/>
          </a:xfrm>
        </p:spPr>
        <p:txBody>
          <a:bodyPr/>
          <a:lstStyle/>
          <a:p>
            <a:r>
              <a:rPr lang="hu-HU" dirty="0" smtClean="0"/>
              <a:t>A </a:t>
            </a:r>
            <a:r>
              <a:rPr lang="hu-HU" dirty="0"/>
              <a:t>következőkben a tehetséges gyerekekre vonatkozó állításokat olvashatsz. Kérlek, mondd meg mindegyikről, hogy mennyire értesz egyet vagy nem értesz egyet </a:t>
            </a:r>
            <a:r>
              <a:rPr lang="hu-HU" dirty="0" smtClean="0"/>
              <a:t>vele.</a:t>
            </a:r>
            <a:endParaRPr lang="hu-HU" b="0" dirty="0"/>
          </a:p>
        </p:txBody>
      </p:sp>
      <p:sp>
        <p:nvSpPr>
          <p:cNvPr id="9" name="Tartalom helye 8"/>
          <p:cNvSpPr txBox="1">
            <a:spLocks/>
          </p:cNvSpPr>
          <p:nvPr/>
        </p:nvSpPr>
        <p:spPr>
          <a:xfrm>
            <a:off x="4734272" y="1844824"/>
            <a:ext cx="4118128" cy="2573587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200" dirty="0">
                <a:solidFill>
                  <a:schemeClr val="tx1"/>
                </a:solidFill>
              </a:rPr>
              <a:t>Bármi lehet tehetség, ami segít az életben boldogulni az embernek </a:t>
            </a:r>
            <a:r>
              <a:rPr lang="hu-HU" sz="1200" b="0" dirty="0">
                <a:solidFill>
                  <a:schemeClr val="tx1"/>
                </a:solidFill>
              </a:rPr>
              <a:t>(60</a:t>
            </a:r>
            <a:r>
              <a:rPr lang="hu-HU" sz="1200" b="0" dirty="0" smtClean="0">
                <a:solidFill>
                  <a:schemeClr val="tx1"/>
                </a:solidFill>
              </a:rPr>
              <a:t>%). A tanulók nem kötik az iskolához a tehetséget, mindössze 5%-uk ért egyet azzal az állítással, hogy </a:t>
            </a:r>
            <a:r>
              <a:rPr lang="hu-HU" sz="1200" dirty="0" smtClean="0">
                <a:solidFill>
                  <a:schemeClr val="tx1"/>
                </a:solidFill>
              </a:rPr>
              <a:t>csak olyasmiben lehet tehetséges egy gyerek, amit az iskolában tanul </a:t>
            </a:r>
            <a:r>
              <a:rPr lang="hu-HU" sz="1200" b="0" dirty="0" smtClean="0">
                <a:solidFill>
                  <a:schemeClr val="tx1"/>
                </a:solidFill>
              </a:rPr>
              <a:t>de 26%-uk szerint a</a:t>
            </a:r>
            <a:r>
              <a:rPr lang="hu-HU" sz="1200" dirty="0" smtClean="0">
                <a:solidFill>
                  <a:schemeClr val="tx1"/>
                </a:solidFill>
              </a:rPr>
              <a:t> nem iskolai órákhoz kapcsolódó tehetséget nem veszik észre </a:t>
            </a:r>
            <a:r>
              <a:rPr lang="hu-HU" sz="1200" b="0" dirty="0" smtClean="0">
                <a:solidFill>
                  <a:schemeClr val="tx1"/>
                </a:solidFill>
              </a:rPr>
              <a:t>vagy </a:t>
            </a:r>
            <a:r>
              <a:rPr lang="hu-HU" sz="1200" dirty="0" smtClean="0">
                <a:solidFill>
                  <a:schemeClr val="tx1"/>
                </a:solidFill>
              </a:rPr>
              <a:t>nem értékelik. </a:t>
            </a:r>
          </a:p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200" dirty="0" smtClean="0">
                <a:solidFill>
                  <a:schemeClr val="tx1"/>
                </a:solidFill>
              </a:rPr>
              <a:t>Az igazi tehetség nem az iskolában tör elő </a:t>
            </a:r>
            <a:r>
              <a:rPr lang="hu-HU" sz="1200" b="0" dirty="0" smtClean="0">
                <a:solidFill>
                  <a:schemeClr val="tx1"/>
                </a:solidFill>
              </a:rPr>
              <a:t>(36%).</a:t>
            </a:r>
            <a:endParaRPr lang="hu-HU" sz="1200" b="0" dirty="0" smtClean="0">
              <a:solidFill>
                <a:schemeClr val="accent1"/>
              </a:solidFill>
            </a:endParaRPr>
          </a:p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tanulók majdnem fele úgy gondolja, hogy a </a:t>
            </a:r>
            <a:r>
              <a:rPr lang="hu-HU" sz="1200" dirty="0" smtClean="0">
                <a:solidFill>
                  <a:schemeClr val="tx1"/>
                </a:solidFill>
              </a:rPr>
              <a:t>magyar környezet visszahúzza a tehetséget</a:t>
            </a:r>
            <a:r>
              <a:rPr lang="hu-HU" sz="1200" b="0" dirty="0" smtClean="0">
                <a:solidFill>
                  <a:schemeClr val="tx1"/>
                </a:solidFill>
              </a:rPr>
              <a:t> (45%), de mindössze 18%-uk ért egyet azzal, hogy </a:t>
            </a:r>
            <a:r>
              <a:rPr lang="hu-HU" sz="1200" dirty="0" smtClean="0">
                <a:solidFill>
                  <a:schemeClr val="tx1"/>
                </a:solidFill>
              </a:rPr>
              <a:t>aki kilóg a sorból, az rosszul jár. </a:t>
            </a:r>
            <a:endParaRPr lang="hu-HU" sz="1200" b="0" dirty="0">
              <a:solidFill>
                <a:schemeClr val="tx1"/>
              </a:solidFill>
            </a:endParaRPr>
          </a:p>
        </p:txBody>
      </p:sp>
      <p:sp>
        <p:nvSpPr>
          <p:cNvPr id="11" name="Szöveg helye 26"/>
          <p:cNvSpPr txBox="1">
            <a:spLocks/>
          </p:cNvSpPr>
          <p:nvPr/>
        </p:nvSpPr>
        <p:spPr>
          <a:xfrm>
            <a:off x="971600" y="5652987"/>
            <a:ext cx="4296418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/>
              <a:t>SEGÍTETT/TÖBB VÁLASZ LEHETSÉGES/N=160  Bázis: Összes 15-19 éves megkérdezett. A feltüntetett százalékos értékek az adott állítással teljes mértékben vagy nagyon egyetértők arányát jelölik.</a:t>
            </a:r>
          </a:p>
          <a:p>
            <a:r>
              <a:rPr lang="hu-HU" dirty="0"/>
              <a:t>(1: egyáltalán nem ért egyet; 5: teljes mértékben egyet ért) </a:t>
            </a:r>
          </a:p>
        </p:txBody>
      </p:sp>
    </p:spTree>
    <p:extLst>
      <p:ext uri="{BB962C8B-B14F-4D97-AF65-F5344CB8AC3E}">
        <p14:creationId xmlns:p14="http://schemas.microsoft.com/office/powerpoint/2010/main" val="1013939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hu-HU" dirty="0" smtClean="0"/>
              <a:t>A tehetség felismerése</a:t>
            </a:r>
            <a:endParaRPr lang="hu-HU" dirty="0"/>
          </a:p>
        </p:txBody>
      </p:sp>
      <p:pic>
        <p:nvPicPr>
          <p:cNvPr id="3" name="Kép helye 2"/>
          <p:cNvPicPr>
            <a:picLocks noGrp="1" noChangeAspect="1"/>
          </p:cNvPicPr>
          <p:nvPr>
            <p:ph type="pic" sz="quarter" idx="19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243476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Tartalomjegyzék</a:t>
            </a:r>
            <a:endParaRPr lang="en-AU" dirty="0"/>
          </a:p>
        </p:txBody>
      </p:sp>
      <p:graphicFrame>
        <p:nvGraphicFramePr>
          <p:cNvPr id="6" name="Table Placeholder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9459893"/>
              </p:ext>
            </p:extLst>
          </p:nvPr>
        </p:nvGraphicFramePr>
        <p:xfrm>
          <a:off x="323527" y="1282213"/>
          <a:ext cx="3960440" cy="2434819"/>
        </p:xfrm>
        <a:graphic>
          <a:graphicData uri="http://schemas.openxmlformats.org/drawingml/2006/table">
            <a:tbl>
              <a:tblPr firstRow="1" bandRow="1"/>
              <a:tblGrid>
                <a:gridCol w="3711559"/>
                <a:gridCol w="248881"/>
              </a:tblGrid>
              <a:tr h="5113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9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67320">
                <a:tc>
                  <a:txBody>
                    <a:bodyPr/>
                    <a:lstStyle/>
                    <a:p>
                      <a:r>
                        <a:rPr lang="pt-BR" sz="1100" dirty="0" smtClean="0"/>
                        <a:t>A kutatás háttere, célja, módszere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0</a:t>
                      </a:r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3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6144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66388" marT="45722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9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55928">
                <a:tc>
                  <a:txBody>
                    <a:bodyPr/>
                    <a:lstStyle/>
                    <a:p>
                      <a:r>
                        <a:rPr lang="pt-BR" sz="1100" dirty="0" smtClean="0"/>
                        <a:t>A tehetség definíciója, a tehetséghez való viszony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0</a:t>
                      </a:r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7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6144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66388" marT="45722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9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7737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 smtClean="0"/>
                        <a:t>A tehetség felismerése</a:t>
                      </a:r>
                      <a:endParaRPr lang="en-GB" sz="1100" b="0" dirty="0" smtClean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19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aphicFrame>
        <p:nvGraphicFramePr>
          <p:cNvPr id="7" name="Table Placeholder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57985172"/>
              </p:ext>
            </p:extLst>
          </p:nvPr>
        </p:nvGraphicFramePr>
        <p:xfrm>
          <a:off x="4436367" y="1282213"/>
          <a:ext cx="3960440" cy="2455212"/>
        </p:xfrm>
        <a:graphic>
          <a:graphicData uri="http://schemas.openxmlformats.org/drawingml/2006/table">
            <a:tbl>
              <a:tblPr firstRow="1" bandRow="1"/>
              <a:tblGrid>
                <a:gridCol w="3711559"/>
                <a:gridCol w="248881"/>
              </a:tblGrid>
              <a:tr h="4732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66388" marT="45722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6110">
                <a:tc>
                  <a:txBody>
                    <a:bodyPr/>
                    <a:lstStyle/>
                    <a:p>
                      <a:pPr marL="0" marR="0" lvl="0" indent="0" algn="l" defTabSz="91421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dirty="0" smtClean="0"/>
                        <a:t>A tehetség érvényesülése</a:t>
                      </a:r>
                      <a:r>
                        <a:rPr lang="hu-HU" sz="1100" dirty="0" smtClean="0"/>
                        <a:t> illetve elkallódása</a:t>
                      </a:r>
                      <a:endParaRPr lang="en-GB" sz="1100" b="0" dirty="0" smtClean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26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1959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0" marR="66388" marT="45722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36850">
                <a:tc>
                  <a:txBody>
                    <a:bodyPr/>
                    <a:lstStyle/>
                    <a:p>
                      <a:pPr marL="0" marR="0" lvl="0" indent="0" algn="l" defTabSz="91421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dirty="0" smtClean="0"/>
                        <a:t>A tehetség gondozása</a:t>
                      </a:r>
                      <a:endParaRPr lang="en-GB" sz="1100" b="0" dirty="0" smtClean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35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1959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hu-HU" sz="34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6</a:t>
                      </a:r>
                      <a:endParaRPr kumimoji="0" lang="en-GB" sz="3400" b="0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Verdana" pitchFamily="34" charset="0"/>
                        <a:ea typeface="+mn-ea"/>
                        <a:cs typeface="+mn-cs"/>
                      </a:endParaRP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9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36850">
                <a:tc>
                  <a:txBody>
                    <a:bodyPr/>
                    <a:lstStyle/>
                    <a:p>
                      <a:r>
                        <a:rPr lang="hu-HU" sz="1100" dirty="0" smtClean="0"/>
                        <a:t>A Tehetségpontok és a tehetseg.hu weboldal ismertsége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45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9770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felismerésének időpontja 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23194784"/>
              </p:ext>
            </p:extLst>
          </p:nvPr>
        </p:nvGraphicFramePr>
        <p:xfrm>
          <a:off x="48968" y="1314374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043608" y="5570539"/>
            <a:ext cx="7581600" cy="368301"/>
          </a:xfrm>
        </p:spPr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 smtClean="0"/>
              <a:t>SEGÍTETT VÁLASZADÁS / </a:t>
            </a:r>
            <a:r>
              <a:rPr lang="hu-HU" dirty="0"/>
              <a:t>Bázis: </a:t>
            </a:r>
            <a:r>
              <a:rPr lang="hu-HU" dirty="0" smtClean="0"/>
              <a:t>18-59 </a:t>
            </a:r>
            <a:r>
              <a:rPr lang="hu-HU" dirty="0"/>
              <a:t>évesek (N=1000</a:t>
            </a:r>
            <a:r>
              <a:rPr lang="hu-HU" dirty="0" smtClean="0"/>
              <a:t>)</a:t>
            </a:r>
          </a:p>
          <a:p>
            <a:r>
              <a:rPr lang="hu-HU" dirty="0" smtClean="0"/>
              <a:t>a „bármely életkorban” válaszopció csak önmagában volt választható, a többi válaszlehetőség többválaszos opcióként volt megadva, így a százalékok összege meghaladhatja a 100%-ot.</a:t>
            </a:r>
            <a:endParaRPr lang="hu-HU" dirty="0"/>
          </a:p>
          <a:p>
            <a:endParaRPr lang="hu-HU" dirty="0"/>
          </a:p>
        </p:txBody>
      </p:sp>
      <p:sp>
        <p:nvSpPr>
          <p:cNvPr id="13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935114"/>
            <a:ext cx="8852400" cy="477662"/>
          </a:xfrm>
        </p:spPr>
        <p:txBody>
          <a:bodyPr/>
          <a:lstStyle/>
          <a:p>
            <a:r>
              <a:rPr lang="hu-HU" dirty="0"/>
              <a:t>Milyen korban lehet Ön szerint felismerni a tehetséget?</a:t>
            </a:r>
          </a:p>
          <a:p>
            <a:endParaRPr lang="hu-HU" b="0" dirty="0"/>
          </a:p>
        </p:txBody>
      </p:sp>
      <p:sp>
        <p:nvSpPr>
          <p:cNvPr id="14" name="Szöveg helye 21"/>
          <p:cNvSpPr txBox="1">
            <a:spLocks/>
          </p:cNvSpPr>
          <p:nvPr/>
        </p:nvSpPr>
        <p:spPr>
          <a:xfrm>
            <a:off x="0" y="615602"/>
            <a:ext cx="9144000" cy="683264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legtöbb válaszadó úgy gondolja, hogy a tehetség bármely életkorban felfedezhető. De jelentős arányban vélik úgy, hogy a tehetség leginkább kisgyermekkorban fedezhető fel. </a:t>
            </a:r>
          </a:p>
          <a:p>
            <a:pPr fontAlgn="auto">
              <a:spcAft>
                <a:spcPts val="0"/>
              </a:spcAft>
            </a:pPr>
            <a:endParaRPr lang="hu-HU" sz="1200" b="0" dirty="0">
              <a:solidFill>
                <a:schemeClr val="tx1"/>
              </a:solidFill>
            </a:endParaRPr>
          </a:p>
        </p:txBody>
      </p:sp>
      <p:grpSp>
        <p:nvGrpSpPr>
          <p:cNvPr id="11" name="Csoportba foglalás 10"/>
          <p:cNvGrpSpPr/>
          <p:nvPr/>
        </p:nvGrpSpPr>
        <p:grpSpPr>
          <a:xfrm>
            <a:off x="7020272" y="5143268"/>
            <a:ext cx="981836" cy="535550"/>
            <a:chOff x="7462539" y="2705555"/>
            <a:chExt cx="981822" cy="535531"/>
          </a:xfrm>
        </p:grpSpPr>
        <p:sp>
          <p:nvSpPr>
            <p:cNvPr id="12" name="Téglalap 11"/>
            <p:cNvSpPr/>
            <p:nvPr/>
          </p:nvSpPr>
          <p:spPr>
            <a:xfrm>
              <a:off x="7462539" y="2791198"/>
              <a:ext cx="144016" cy="14401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16" name="Téglalap 15"/>
            <p:cNvSpPr/>
            <p:nvPr/>
          </p:nvSpPr>
          <p:spPr>
            <a:xfrm>
              <a:off x="7462539" y="2991790"/>
              <a:ext cx="144016" cy="144016"/>
            </a:xfrm>
            <a:prstGeom prst="rect">
              <a:avLst/>
            </a:prstGeom>
            <a:solidFill>
              <a:schemeClr val="tx2">
                <a:lumMod val="90000"/>
                <a:lumOff val="1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18" name="Szövegdoboz 6"/>
            <p:cNvSpPr txBox="1"/>
            <p:nvPr/>
          </p:nvSpPr>
          <p:spPr>
            <a:xfrm>
              <a:off x="7534549" y="2705555"/>
              <a:ext cx="9098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2015</a:t>
              </a:r>
            </a:p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2013</a:t>
              </a:r>
            </a:p>
          </p:txBody>
        </p:sp>
      </p:grpSp>
      <p:grpSp>
        <p:nvGrpSpPr>
          <p:cNvPr id="19" name="Csoportba foglalás 18"/>
          <p:cNvGrpSpPr/>
          <p:nvPr/>
        </p:nvGrpSpPr>
        <p:grpSpPr>
          <a:xfrm>
            <a:off x="5302516" y="5285579"/>
            <a:ext cx="1600359" cy="338554"/>
            <a:chOff x="7056534" y="5372634"/>
            <a:chExt cx="1600359" cy="338554"/>
          </a:xfrm>
        </p:grpSpPr>
        <p:grpSp>
          <p:nvGrpSpPr>
            <p:cNvPr id="20" name="Csoportba foglalás 19"/>
            <p:cNvGrpSpPr/>
            <p:nvPr/>
          </p:nvGrpSpPr>
          <p:grpSpPr>
            <a:xfrm>
              <a:off x="7056534" y="5445224"/>
              <a:ext cx="179762" cy="179126"/>
              <a:chOff x="3851920" y="4653136"/>
              <a:chExt cx="252027" cy="251135"/>
            </a:xfrm>
          </p:grpSpPr>
          <p:sp>
            <p:nvSpPr>
              <p:cNvPr id="22" name="Téglalap 21"/>
              <p:cNvSpPr/>
              <p:nvPr/>
            </p:nvSpPr>
            <p:spPr>
              <a:xfrm>
                <a:off x="3851920" y="4725145"/>
                <a:ext cx="180019" cy="17912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145D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  <p:sp>
            <p:nvSpPr>
              <p:cNvPr id="23" name="Téglalap 22"/>
              <p:cNvSpPr/>
              <p:nvPr/>
            </p:nvSpPr>
            <p:spPr>
              <a:xfrm>
                <a:off x="3923928" y="4653136"/>
                <a:ext cx="180019" cy="179126"/>
              </a:xfrm>
              <a:prstGeom prst="rect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</p:grpSp>
        <p:sp>
          <p:nvSpPr>
            <p:cNvPr id="21" name="Szövegdoboz 20"/>
            <p:cNvSpPr txBox="1"/>
            <p:nvPr/>
          </p:nvSpPr>
          <p:spPr>
            <a:xfrm>
              <a:off x="7210044" y="5372634"/>
              <a:ext cx="14468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800" b="0" dirty="0" smtClean="0">
                  <a:latin typeface="+mj-lt"/>
                </a:rPr>
                <a:t>Szignifikáns eltérés az előző hullámhoz képest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13237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362136194"/>
              </p:ext>
            </p:extLst>
          </p:nvPr>
        </p:nvGraphicFramePr>
        <p:xfrm>
          <a:off x="32982" y="1318691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 ismeri fel a tehetséget</a:t>
            </a:r>
            <a:endParaRPr lang="en-AU" dirty="0"/>
          </a:p>
        </p:txBody>
      </p:sp>
      <p:sp>
        <p:nvSpPr>
          <p:cNvPr id="19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124744"/>
            <a:ext cx="8852400" cy="758861"/>
          </a:xfrm>
        </p:spPr>
        <p:txBody>
          <a:bodyPr/>
          <a:lstStyle/>
          <a:p>
            <a:r>
              <a:rPr lang="hu-HU" dirty="0"/>
              <a:t>Ön szerint ki mondja meg egy gyerekről, hogy tehetséges-e valamiben? Amennyiben többet választ, kérem, jelölje a sorrendet! Jelölje 1-essel akinek a leginkább a feladata, 2-essel a következőt, stb</a:t>
            </a:r>
            <a:r>
              <a:rPr lang="hu-HU" dirty="0" smtClean="0"/>
              <a:t>.</a:t>
            </a:r>
            <a:endParaRPr lang="hu-HU" dirty="0"/>
          </a:p>
        </p:txBody>
      </p:sp>
      <p:sp>
        <p:nvSpPr>
          <p:cNvPr id="22" name="Háromszög 21"/>
          <p:cNvSpPr>
            <a:spLocks noChangeAspect="1"/>
          </p:cNvSpPr>
          <p:nvPr/>
        </p:nvSpPr>
        <p:spPr>
          <a:xfrm flipV="1">
            <a:off x="8532440" y="2672916"/>
            <a:ext cx="180000" cy="18002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3" name="Háromszög 22"/>
          <p:cNvSpPr>
            <a:spLocks noChangeAspect="1"/>
          </p:cNvSpPr>
          <p:nvPr/>
        </p:nvSpPr>
        <p:spPr>
          <a:xfrm>
            <a:off x="8532440" y="3128173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4" name="Háromszög 23"/>
          <p:cNvSpPr>
            <a:spLocks noChangeAspect="1"/>
          </p:cNvSpPr>
          <p:nvPr/>
        </p:nvSpPr>
        <p:spPr>
          <a:xfrm>
            <a:off x="8532440" y="4725144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5" name="Szöveg helye 2"/>
          <p:cNvSpPr txBox="1">
            <a:spLocks/>
          </p:cNvSpPr>
          <p:nvPr/>
        </p:nvSpPr>
        <p:spPr>
          <a:xfrm>
            <a:off x="2483768" y="1685668"/>
            <a:ext cx="2880320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26" name="Szöveg helye 2"/>
          <p:cNvSpPr txBox="1">
            <a:spLocks/>
          </p:cNvSpPr>
          <p:nvPr/>
        </p:nvSpPr>
        <p:spPr>
          <a:xfrm>
            <a:off x="6048008" y="1685668"/>
            <a:ext cx="226840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27" name="Szöveg helye 2"/>
          <p:cNvSpPr txBox="1">
            <a:spLocks/>
          </p:cNvSpPr>
          <p:nvPr/>
        </p:nvSpPr>
        <p:spPr>
          <a:xfrm>
            <a:off x="8244408" y="1628800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Eltérés fiatalok vs. felnőttek</a:t>
            </a:r>
            <a:endParaRPr lang="hu-HU" sz="1000" dirty="0"/>
          </a:p>
        </p:txBody>
      </p:sp>
      <p:sp>
        <p:nvSpPr>
          <p:cNvPr id="28" name="Szöveg helye 21"/>
          <p:cNvSpPr txBox="1">
            <a:spLocks/>
          </p:cNvSpPr>
          <p:nvPr/>
        </p:nvSpPr>
        <p:spPr>
          <a:xfrm>
            <a:off x="0" y="548680"/>
            <a:ext cx="9144000" cy="830997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szülők tehetség felismerésében játszó meghatározó szerepét a szülők és a tanulók is elismerik. Bár a felnőttek korábban egyértelműen úgy gondolták, hogy a szülő feladata a tehetség felismerése, 2015-re a tanár és a szülő feladatát azonos fontosságúnak tekintik. A tanulók nem értenek egyet azzal, hogy a tanárok feladata a tehetség felfedezése, ők fontosnak tartják a külön tanár/edző és a barátok szerepét is. </a:t>
            </a:r>
            <a:endParaRPr lang="hu-HU" sz="1200" b="0" dirty="0">
              <a:solidFill>
                <a:schemeClr val="tx1"/>
              </a:solidFill>
            </a:endParaRPr>
          </a:p>
        </p:txBody>
      </p:sp>
      <p:grpSp>
        <p:nvGrpSpPr>
          <p:cNvPr id="18" name="Csoportba foglalás 17"/>
          <p:cNvGrpSpPr/>
          <p:nvPr/>
        </p:nvGrpSpPr>
        <p:grpSpPr>
          <a:xfrm>
            <a:off x="7020272" y="4725144"/>
            <a:ext cx="1125852" cy="535550"/>
            <a:chOff x="7462539" y="2705557"/>
            <a:chExt cx="1125836" cy="535531"/>
          </a:xfrm>
        </p:grpSpPr>
        <p:sp>
          <p:nvSpPr>
            <p:cNvPr id="29" name="Téglalap 28"/>
            <p:cNvSpPr/>
            <p:nvPr/>
          </p:nvSpPr>
          <p:spPr>
            <a:xfrm>
              <a:off x="7462539" y="2791198"/>
              <a:ext cx="144016" cy="14401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30" name="Téglalap 29"/>
            <p:cNvSpPr/>
            <p:nvPr/>
          </p:nvSpPr>
          <p:spPr>
            <a:xfrm>
              <a:off x="7606555" y="2791197"/>
              <a:ext cx="144016" cy="144016"/>
            </a:xfrm>
            <a:prstGeom prst="rect">
              <a:avLst/>
            </a:prstGeom>
            <a:solidFill>
              <a:schemeClr val="accent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31" name="Téglalap 30"/>
            <p:cNvSpPr/>
            <p:nvPr/>
          </p:nvSpPr>
          <p:spPr>
            <a:xfrm>
              <a:off x="7462539" y="2991790"/>
              <a:ext cx="144016" cy="144016"/>
            </a:xfrm>
            <a:prstGeom prst="rect">
              <a:avLst/>
            </a:prstGeom>
            <a:solidFill>
              <a:schemeClr val="tx2">
                <a:lumMod val="90000"/>
                <a:lumOff val="1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32" name="Téglalap 31"/>
            <p:cNvSpPr/>
            <p:nvPr/>
          </p:nvSpPr>
          <p:spPr>
            <a:xfrm>
              <a:off x="7606555" y="2991789"/>
              <a:ext cx="144016" cy="144016"/>
            </a:xfrm>
            <a:prstGeom prst="rect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33" name="Szövegdoboz 6"/>
            <p:cNvSpPr txBox="1"/>
            <p:nvPr/>
          </p:nvSpPr>
          <p:spPr>
            <a:xfrm>
              <a:off x="7678563" y="2705557"/>
              <a:ext cx="9098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2015</a:t>
              </a:r>
            </a:p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2013</a:t>
              </a:r>
            </a:p>
          </p:txBody>
        </p:sp>
      </p:grpSp>
      <p:sp>
        <p:nvSpPr>
          <p:cNvPr id="34" name="Szöveg helye 5"/>
          <p:cNvSpPr txBox="1">
            <a:spLocks/>
          </p:cNvSpPr>
          <p:nvPr/>
        </p:nvSpPr>
        <p:spPr>
          <a:xfrm>
            <a:off x="1270800" y="5661248"/>
            <a:ext cx="4525336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SEGÍTETT/TÖBB VÁLASZ LEHETSÉGES / </a:t>
            </a:r>
            <a:r>
              <a:rPr lang="hu-HU" dirty="0"/>
              <a:t>Bázis: </a:t>
            </a:r>
            <a:r>
              <a:rPr lang="hu-HU" dirty="0" smtClean="0"/>
              <a:t>18-59 </a:t>
            </a:r>
            <a:r>
              <a:rPr lang="hu-HU" dirty="0"/>
              <a:t>évesek (N=1000), 15-19 évesek (N=160)</a:t>
            </a:r>
          </a:p>
          <a:p>
            <a:r>
              <a:rPr lang="hu-HU" dirty="0" smtClean="0"/>
              <a:t>A feltüntetett százalékos értékek az adott személyt, intézményt első helyen említők arányát jelölik.</a:t>
            </a:r>
            <a:endParaRPr lang="hu-HU" dirty="0"/>
          </a:p>
        </p:txBody>
      </p:sp>
      <p:grpSp>
        <p:nvGrpSpPr>
          <p:cNvPr id="9" name="Csoportba foglalás 8"/>
          <p:cNvGrpSpPr/>
          <p:nvPr/>
        </p:nvGrpSpPr>
        <p:grpSpPr>
          <a:xfrm>
            <a:off x="7093845" y="5430394"/>
            <a:ext cx="1600359" cy="338554"/>
            <a:chOff x="7056534" y="5372634"/>
            <a:chExt cx="1600359" cy="338554"/>
          </a:xfrm>
        </p:grpSpPr>
        <p:grpSp>
          <p:nvGrpSpPr>
            <p:cNvPr id="6" name="Csoportba foglalás 5"/>
            <p:cNvGrpSpPr/>
            <p:nvPr/>
          </p:nvGrpSpPr>
          <p:grpSpPr>
            <a:xfrm>
              <a:off x="7056534" y="5445224"/>
              <a:ext cx="179762" cy="179126"/>
              <a:chOff x="3851920" y="4653136"/>
              <a:chExt cx="252027" cy="251135"/>
            </a:xfrm>
          </p:grpSpPr>
          <p:sp>
            <p:nvSpPr>
              <p:cNvPr id="5" name="Téglalap 4"/>
              <p:cNvSpPr/>
              <p:nvPr/>
            </p:nvSpPr>
            <p:spPr>
              <a:xfrm>
                <a:off x="3851920" y="4725145"/>
                <a:ext cx="180019" cy="17912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145D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  <p:sp>
            <p:nvSpPr>
              <p:cNvPr id="35" name="Téglalap 34"/>
              <p:cNvSpPr/>
              <p:nvPr/>
            </p:nvSpPr>
            <p:spPr>
              <a:xfrm>
                <a:off x="3923928" y="4653136"/>
                <a:ext cx="180019" cy="179126"/>
              </a:xfrm>
              <a:prstGeom prst="rect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</p:grpSp>
        <p:sp>
          <p:nvSpPr>
            <p:cNvPr id="7" name="Szövegdoboz 6"/>
            <p:cNvSpPr txBox="1"/>
            <p:nvPr/>
          </p:nvSpPr>
          <p:spPr>
            <a:xfrm>
              <a:off x="7210044" y="5372634"/>
              <a:ext cx="14468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800" b="0" dirty="0" smtClean="0">
                  <a:latin typeface="+mj-lt"/>
                </a:rPr>
                <a:t>Szignifikáns eltérés az előző hullámhoz képest </a:t>
              </a:r>
            </a:p>
          </p:txBody>
        </p:sp>
      </p:grpSp>
      <p:sp>
        <p:nvSpPr>
          <p:cNvPr id="38" name="Háromszög 37"/>
          <p:cNvSpPr>
            <a:spLocks noChangeAspect="1"/>
          </p:cNvSpPr>
          <p:nvPr/>
        </p:nvSpPr>
        <p:spPr>
          <a:xfrm>
            <a:off x="5760640" y="5805264"/>
            <a:ext cx="71992" cy="72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9" name="Háromszög 38"/>
          <p:cNvSpPr>
            <a:spLocks noChangeAspect="1"/>
          </p:cNvSpPr>
          <p:nvPr/>
        </p:nvSpPr>
        <p:spPr>
          <a:xfrm flipV="1">
            <a:off x="5760640" y="5877280"/>
            <a:ext cx="71992" cy="72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40" name="Szöveg helye 5"/>
          <p:cNvSpPr txBox="1">
            <a:spLocks/>
          </p:cNvSpPr>
          <p:nvPr/>
        </p:nvSpPr>
        <p:spPr>
          <a:xfrm>
            <a:off x="5868628" y="5809460"/>
            <a:ext cx="3239876" cy="201388"/>
          </a:xfrm>
          <a:prstGeom prst="rect">
            <a:avLst/>
          </a:prstGeom>
          <a:noFill/>
        </p:spPr>
        <p:txBody>
          <a:bodyPr wrap="square" lIns="0" tIns="0" rIns="0" bIns="10800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Szignifikánsan magasabb érték a tanulók körében a felnőttekhez képest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01695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Kinek a feladat elsősorban a tehetség felismerése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773090441"/>
              </p:ext>
            </p:extLst>
          </p:nvPr>
        </p:nvGraphicFramePr>
        <p:xfrm>
          <a:off x="277813" y="1285875"/>
          <a:ext cx="8588375" cy="4651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Szöveg helye 3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EGYVÁLASZOS KÉRDÉS / Bázis: 18-59 évesek, n=1000</a:t>
            </a:r>
            <a:endParaRPr lang="hu-HU" dirty="0"/>
          </a:p>
        </p:txBody>
      </p:sp>
      <p:sp>
        <p:nvSpPr>
          <p:cNvPr id="2" name="Szöveg helye 1"/>
          <p:cNvSpPr>
            <a:spLocks noGrp="1"/>
          </p:cNvSpPr>
          <p:nvPr>
            <p:ph type="body" sz="quarter" idx="15"/>
          </p:nvPr>
        </p:nvSpPr>
        <p:spPr>
          <a:xfrm>
            <a:off x="0" y="1085963"/>
            <a:ext cx="8866800" cy="758861"/>
          </a:xfrm>
        </p:spPr>
        <p:txBody>
          <a:bodyPr/>
          <a:lstStyle/>
          <a:p>
            <a:r>
              <a:rPr lang="hu-HU" dirty="0"/>
              <a:t>Az adott területen kinek a feladata Ön szerint ELSŐSORBAN a tehetség felismerése</a:t>
            </a:r>
            <a:r>
              <a:rPr lang="hu-HU" dirty="0" smtClean="0"/>
              <a:t>?</a:t>
            </a:r>
            <a:endParaRPr lang="hu-HU" dirty="0"/>
          </a:p>
        </p:txBody>
      </p:sp>
      <p:sp>
        <p:nvSpPr>
          <p:cNvPr id="11" name="Szöveg helye 21"/>
          <p:cNvSpPr txBox="1">
            <a:spLocks/>
          </p:cNvSpPr>
          <p:nvPr/>
        </p:nvSpPr>
        <p:spPr>
          <a:xfrm>
            <a:off x="0" y="509771"/>
            <a:ext cx="9144000" cy="830997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legtöbb területen a tanár feladatának tekintik, hogy felfedezze a gyerek tehetségét, különösen igaz ez a szaktárgyak esetében. A szülő feladata inkább a zenei vagy képzőművészeti tehetség, jó szervezőkészség vagy üzleti érzék  felismerése. A sport esetében a válaszadók kétharmada egyértelműen az edző feladatának tartja a tehetség felfedezését. </a:t>
            </a:r>
            <a:endParaRPr lang="hu-HU" sz="1200" b="0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40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943476680"/>
              </p:ext>
            </p:extLst>
          </p:nvPr>
        </p:nvGraphicFramePr>
        <p:xfrm>
          <a:off x="339627" y="1285875"/>
          <a:ext cx="544631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Iskolán kívüli tevékenység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196752"/>
            <a:ext cx="9036496" cy="758861"/>
          </a:xfrm>
        </p:spPr>
        <p:txBody>
          <a:bodyPr/>
          <a:lstStyle/>
          <a:p>
            <a:r>
              <a:rPr lang="hu-HU" dirty="0"/>
              <a:t>Részt vesz-e gyermeke/ gyermekei valamilyen iskolai tanórán kívüli képzésben, elfoglaltságban, ami nem felzárkóztató, korrepetáló jellegű? </a:t>
            </a:r>
            <a:endParaRPr lang="hu-HU" b="0" dirty="0"/>
          </a:p>
        </p:txBody>
      </p:sp>
      <p:sp>
        <p:nvSpPr>
          <p:cNvPr id="19" name="Szövegdoboz 1"/>
          <p:cNvSpPr txBox="1"/>
          <p:nvPr/>
        </p:nvSpPr>
        <p:spPr>
          <a:xfrm>
            <a:off x="733575" y="5577047"/>
            <a:ext cx="410445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800" b="0" dirty="0" smtClean="0">
                <a:solidFill>
                  <a:srgbClr val="333333"/>
                </a:solidFill>
                <a:latin typeface="+mj-lt"/>
              </a:rPr>
              <a:t>Bázis: legalább egy gyerekes válaszadók (n=681)</a:t>
            </a:r>
          </a:p>
        </p:txBody>
      </p:sp>
      <p:sp>
        <p:nvSpPr>
          <p:cNvPr id="30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legtöbb családban egy gyerek sem jár különórára. A különórára járó gyerekek között a sport a legnépszerűbb iskolán kívüli tevékenység. Emellett nagy arányban tanulnak idegen nyelveket és zenét a gyerekek a szabadidejükben és sokan vesznek részt természettudományos illetve matematikai szakkörön is. </a:t>
            </a:r>
          </a:p>
        </p:txBody>
      </p:sp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1716340028"/>
              </p:ext>
            </p:extLst>
          </p:nvPr>
        </p:nvGraphicFramePr>
        <p:xfrm>
          <a:off x="5694498" y="1430627"/>
          <a:ext cx="3420388" cy="45186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3" name="Szöveg helye 4"/>
          <p:cNvSpPr txBox="1">
            <a:spLocks/>
          </p:cNvSpPr>
          <p:nvPr/>
        </p:nvSpPr>
        <p:spPr>
          <a:xfrm>
            <a:off x="5893153" y="2112550"/>
            <a:ext cx="3104728" cy="470829"/>
          </a:xfrm>
          <a:prstGeom prst="rect">
            <a:avLst/>
          </a:prstGeom>
        </p:spPr>
        <p:txBody>
          <a:bodyPr lIns="27720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Legjellemzőbb különórák </a:t>
            </a:r>
            <a:r>
              <a:rPr lang="hu-HU" sz="1000" b="0" dirty="0" smtClean="0"/>
              <a:t>(spontán említés)</a:t>
            </a:r>
            <a:endParaRPr lang="hu-HU" sz="1000" b="0" dirty="0"/>
          </a:p>
        </p:txBody>
      </p:sp>
    </p:spTree>
    <p:extLst>
      <p:ext uri="{BB962C8B-B14F-4D97-AF65-F5344CB8AC3E}">
        <p14:creationId xmlns:p14="http://schemas.microsoft.com/office/powerpoint/2010/main" val="235452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978831177"/>
              </p:ext>
            </p:extLst>
          </p:nvPr>
        </p:nvGraphicFramePr>
        <p:xfrm>
          <a:off x="339627" y="1285875"/>
          <a:ext cx="8421601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Iskolán kívüli tevékenység - tehetséges gyerek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-10633" y="623807"/>
            <a:ext cx="9036496" cy="493825"/>
          </a:xfrm>
        </p:spPr>
        <p:txBody>
          <a:bodyPr/>
          <a:lstStyle/>
          <a:p>
            <a:r>
              <a:rPr lang="hu-HU" dirty="0"/>
              <a:t>Részt vesz-e gyermeke/ gyermekei valamilyen iskolai tanórán kívüli képzésben, elfoglaltságban, ami nem felzárkóztató, korrepetáló jellegű? </a:t>
            </a:r>
            <a:endParaRPr lang="hu-HU" b="0" dirty="0"/>
          </a:p>
        </p:txBody>
      </p:sp>
      <p:sp>
        <p:nvSpPr>
          <p:cNvPr id="19" name="Szövegdoboz 1"/>
          <p:cNvSpPr txBox="1"/>
          <p:nvPr/>
        </p:nvSpPr>
        <p:spPr>
          <a:xfrm>
            <a:off x="733574" y="5768441"/>
            <a:ext cx="6347709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800" b="0" dirty="0" smtClean="0">
                <a:solidFill>
                  <a:srgbClr val="333333"/>
                </a:solidFill>
                <a:latin typeface="+mj-lt"/>
              </a:rPr>
              <a:t>Bázis: </a:t>
            </a:r>
            <a:r>
              <a:rPr lang="hu-HU" sz="800" b="0" dirty="0" smtClean="0"/>
              <a:t>van </a:t>
            </a:r>
            <a:r>
              <a:rPr lang="hu-HU" sz="800" b="0" dirty="0"/>
              <a:t>önmaga által tehetségesnek tartott gyereke </a:t>
            </a:r>
            <a:r>
              <a:rPr lang="hu-HU" sz="800" b="0" dirty="0" smtClean="0">
                <a:solidFill>
                  <a:srgbClr val="333333"/>
                </a:solidFill>
                <a:latin typeface="+mj-lt"/>
              </a:rPr>
              <a:t>(n=507), van gyereke, de nem tartja tehetségesnek (n=174)</a:t>
            </a:r>
          </a:p>
        </p:txBody>
      </p:sp>
      <p:sp>
        <p:nvSpPr>
          <p:cNvPr id="11" name="Szöveg helye 2"/>
          <p:cNvSpPr txBox="1">
            <a:spLocks/>
          </p:cNvSpPr>
          <p:nvPr/>
        </p:nvSpPr>
        <p:spPr>
          <a:xfrm>
            <a:off x="1648047" y="1371600"/>
            <a:ext cx="3609711" cy="620776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sz="1000" dirty="0" smtClean="0"/>
              <a:t>Van önmaga által tehetségesnek tartott gyereke </a:t>
            </a:r>
            <a:endParaRPr lang="hu-HU" sz="1000" dirty="0"/>
          </a:p>
        </p:txBody>
      </p:sp>
      <p:sp>
        <p:nvSpPr>
          <p:cNvPr id="13" name="Szöveg helye 2"/>
          <p:cNvSpPr txBox="1">
            <a:spLocks/>
          </p:cNvSpPr>
          <p:nvPr/>
        </p:nvSpPr>
        <p:spPr>
          <a:xfrm>
            <a:off x="4894650" y="1488550"/>
            <a:ext cx="3609711" cy="507364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sz="1000" dirty="0" smtClean="0"/>
              <a:t>Van gyereke, de nem tartja tehetségesnek</a:t>
            </a:r>
            <a:endParaRPr lang="hu-HU" sz="1000" dirty="0"/>
          </a:p>
        </p:txBody>
      </p:sp>
      <p:sp>
        <p:nvSpPr>
          <p:cNvPr id="2" name="Jobbra nyíl 1"/>
          <p:cNvSpPr/>
          <p:nvPr/>
        </p:nvSpPr>
        <p:spPr>
          <a:xfrm flipH="1">
            <a:off x="7956702" y="2063626"/>
            <a:ext cx="264635" cy="143843"/>
          </a:xfrm>
          <a:prstGeom prst="rightArrow">
            <a:avLst/>
          </a:prstGeom>
          <a:solidFill>
            <a:srgbClr val="C000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2" name="Jobbra nyíl 11"/>
          <p:cNvSpPr/>
          <p:nvPr/>
        </p:nvSpPr>
        <p:spPr>
          <a:xfrm flipH="1">
            <a:off x="7956702" y="2762276"/>
            <a:ext cx="264635" cy="143843"/>
          </a:xfrm>
          <a:prstGeom prst="rightArrow">
            <a:avLst/>
          </a:prstGeom>
          <a:solidFill>
            <a:srgbClr val="C000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4" name="Jobbra nyíl 13"/>
          <p:cNvSpPr/>
          <p:nvPr/>
        </p:nvSpPr>
        <p:spPr>
          <a:xfrm flipH="1">
            <a:off x="7956702" y="3377801"/>
            <a:ext cx="264635" cy="143843"/>
          </a:xfrm>
          <a:prstGeom prst="rightArrow">
            <a:avLst/>
          </a:prstGeom>
          <a:solidFill>
            <a:srgbClr val="C000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grpSp>
        <p:nvGrpSpPr>
          <p:cNvPr id="3" name="Csoportba foglalás 2"/>
          <p:cNvGrpSpPr/>
          <p:nvPr/>
        </p:nvGrpSpPr>
        <p:grpSpPr>
          <a:xfrm>
            <a:off x="7116214" y="5430394"/>
            <a:ext cx="1636728" cy="338554"/>
            <a:chOff x="7057476" y="5430394"/>
            <a:chExt cx="1636728" cy="338554"/>
          </a:xfrm>
        </p:grpSpPr>
        <p:sp>
          <p:nvSpPr>
            <p:cNvPr id="17" name="Szövegdoboz 16"/>
            <p:cNvSpPr txBox="1"/>
            <p:nvPr/>
          </p:nvSpPr>
          <p:spPr>
            <a:xfrm>
              <a:off x="7247355" y="5430394"/>
              <a:ext cx="14468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800" b="0" dirty="0" smtClean="0">
                  <a:latin typeface="+mj-lt"/>
                </a:rPr>
                <a:t>Szignifikáns eltérés a két csoport között </a:t>
              </a:r>
            </a:p>
          </p:txBody>
        </p:sp>
        <p:sp>
          <p:nvSpPr>
            <p:cNvPr id="21" name="Jobbra nyíl 20"/>
            <p:cNvSpPr/>
            <p:nvPr/>
          </p:nvSpPr>
          <p:spPr>
            <a:xfrm flipH="1">
              <a:off x="7057476" y="5519761"/>
              <a:ext cx="264635" cy="143843"/>
            </a:xfrm>
            <a:prstGeom prst="rightArrow">
              <a:avLst/>
            </a:prstGeom>
            <a:solidFill>
              <a:srgbClr val="C000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300" b="0" dirty="0" smtClean="0">
                <a:solidFill>
                  <a:srgbClr val="33333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025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107318795"/>
              </p:ext>
            </p:extLst>
          </p:nvPr>
        </p:nvGraphicFramePr>
        <p:xfrm>
          <a:off x="319902" y="1285875"/>
          <a:ext cx="718443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Szövegdoboz 1"/>
          <p:cNvSpPr txBox="1"/>
          <p:nvPr/>
        </p:nvSpPr>
        <p:spPr>
          <a:xfrm>
            <a:off x="683568" y="5461768"/>
            <a:ext cx="3420388" cy="1274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800" b="0" dirty="0" smtClean="0">
                <a:solidFill>
                  <a:srgbClr val="333333"/>
                </a:solidFill>
                <a:latin typeface="+mj-lt"/>
              </a:rPr>
              <a:t>Bázis:</a:t>
            </a: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Különóra oka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9036496" cy="758861"/>
          </a:xfrm>
        </p:spPr>
        <p:txBody>
          <a:bodyPr/>
          <a:lstStyle/>
          <a:p>
            <a:r>
              <a:rPr lang="hu-HU" dirty="0" smtClean="0"/>
              <a:t>Meg </a:t>
            </a:r>
            <a:r>
              <a:rPr lang="hu-HU" dirty="0"/>
              <a:t>tudná mondani, hogy </a:t>
            </a:r>
            <a:r>
              <a:rPr lang="hu-HU" dirty="0" smtClean="0"/>
              <a:t>mi </a:t>
            </a:r>
            <a:r>
              <a:rPr lang="hu-HU" dirty="0"/>
              <a:t>alapján döntöttek a különóra/ különórák  mellett? </a:t>
            </a:r>
            <a:endParaRPr lang="hu-HU" b="0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SEGÍTETT/TÖBB VÁLASZ LEHETSÉGES/ Bázis</a:t>
            </a:r>
            <a:r>
              <a:rPr lang="hu-HU" dirty="0"/>
              <a:t>: Különórára járó gyerekek (n=358)</a:t>
            </a:r>
          </a:p>
        </p:txBody>
      </p:sp>
      <p:sp>
        <p:nvSpPr>
          <p:cNvPr id="30" name="Szöveg helye 21"/>
          <p:cNvSpPr txBox="1">
            <a:spLocks/>
          </p:cNvSpPr>
          <p:nvPr/>
        </p:nvSpPr>
        <p:spPr>
          <a:xfrm>
            <a:off x="0" y="615602"/>
            <a:ext cx="9144000" cy="276999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különóra oka legjellemzőbben a gyerek tehetségének erősítése vagy érdeklődésének kielégítése. </a:t>
            </a:r>
          </a:p>
        </p:txBody>
      </p:sp>
    </p:spTree>
    <p:extLst>
      <p:ext uri="{BB962C8B-B14F-4D97-AF65-F5344CB8AC3E}">
        <p14:creationId xmlns:p14="http://schemas.microsoft.com/office/powerpoint/2010/main" val="3191613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pt-BR" dirty="0"/>
              <a:t>A tehetség </a:t>
            </a:r>
            <a:r>
              <a:rPr lang="pt-BR" dirty="0" smtClean="0"/>
              <a:t>érvényesülése</a:t>
            </a:r>
            <a:r>
              <a:rPr lang="hu-HU" dirty="0" smtClean="0"/>
              <a:t> illetve elkallódása</a:t>
            </a:r>
            <a:endParaRPr lang="hu-HU" dirty="0"/>
          </a:p>
        </p:txBody>
      </p:sp>
      <p:pic>
        <p:nvPicPr>
          <p:cNvPr id="19" name="Kép helye 18"/>
          <p:cNvPicPr>
            <a:picLocks noGrp="1" noChangeAspect="1"/>
          </p:cNvPicPr>
          <p:nvPr>
            <p:ph type="pic" sz="quarter" idx="19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580226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32351"/>
            <a:ext cx="9056643" cy="4449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7028598" cy="4792699"/>
          </a:xfrm>
          <a:solidFill>
            <a:schemeClr val="bg1">
              <a:alpha val="71000"/>
            </a:schemeClr>
          </a:solidFill>
        </p:spPr>
        <p:txBody>
          <a:bodyPr/>
          <a:lstStyle/>
          <a:p>
            <a:r>
              <a:rPr lang="hu-HU" sz="1550" b="0" dirty="0" smtClean="0"/>
              <a:t>A tehetség lehetőségeinek tekintetében Magyarországon továbbra is </a:t>
            </a:r>
            <a:r>
              <a:rPr lang="hu-HU" sz="1550" dirty="0" smtClean="0"/>
              <a:t>pesszimista hozzáállás jellemző</a:t>
            </a:r>
          </a:p>
          <a:p>
            <a:r>
              <a:rPr lang="hu-HU" sz="1550" dirty="0" smtClean="0"/>
              <a:t>Külföldön sokkal könnyebben válhat a tehetséges ember sikeressé is</a:t>
            </a:r>
          </a:p>
          <a:p>
            <a:pPr lvl="2"/>
            <a:r>
              <a:rPr lang="hu-HU" sz="1550" dirty="0" smtClean="0"/>
              <a:t>Általános vélemény, hogy a magyarországi tehetségek jelentős része anyagi okok miatt kallódik el</a:t>
            </a:r>
          </a:p>
          <a:p>
            <a:pPr lvl="2"/>
            <a:endParaRPr lang="hu-HU" sz="1550" dirty="0"/>
          </a:p>
          <a:p>
            <a:endParaRPr lang="hu-HU" sz="1550" dirty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lehetőségei Magyarországon</a:t>
            </a:r>
            <a:endParaRPr lang="hu-HU" dirty="0"/>
          </a:p>
        </p:txBody>
      </p:sp>
      <p:grpSp>
        <p:nvGrpSpPr>
          <p:cNvPr id="7" name="Csoportba foglalás 6"/>
          <p:cNvGrpSpPr/>
          <p:nvPr/>
        </p:nvGrpSpPr>
        <p:grpSpPr>
          <a:xfrm>
            <a:off x="2271943" y="4141099"/>
            <a:ext cx="4251482" cy="648000"/>
            <a:chOff x="4895326" y="2000972"/>
            <a:chExt cx="3264704" cy="1101453"/>
          </a:xfrm>
        </p:grpSpPr>
        <p:grpSp>
          <p:nvGrpSpPr>
            <p:cNvPr id="8" name="Csoportba foglalás 7"/>
            <p:cNvGrpSpPr/>
            <p:nvPr/>
          </p:nvGrpSpPr>
          <p:grpSpPr>
            <a:xfrm>
              <a:off x="5095708" y="2259332"/>
              <a:ext cx="3064322" cy="843093"/>
              <a:chOff x="4954193" y="2966902"/>
              <a:chExt cx="3064322" cy="843093"/>
            </a:xfrm>
          </p:grpSpPr>
          <p:cxnSp>
            <p:nvCxnSpPr>
              <p:cNvPr id="10" name="Egyenes összekötő 9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Egyenes összekötő 10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" name="Szövegdoboz 11"/>
              <p:cNvSpPr txBox="1"/>
              <p:nvPr/>
            </p:nvSpPr>
            <p:spPr>
              <a:xfrm>
                <a:off x="4954193" y="2966902"/>
                <a:ext cx="3064322" cy="784726"/>
              </a:xfrm>
              <a:prstGeom prst="rect">
                <a:avLst/>
              </a:prstGeom>
              <a:solidFill>
                <a:schemeClr val="bg1">
                  <a:alpha val="59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tehetség kitűnik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, más és azt sok helyen nem szeretik,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beolvasztják (felnőtt)</a:t>
                </a:r>
                <a:endParaRPr lang="hu-HU" sz="10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9" name="Szövegdoboz 8"/>
            <p:cNvSpPr txBox="1"/>
            <p:nvPr/>
          </p:nvSpPr>
          <p:spPr>
            <a:xfrm>
              <a:off x="4895326" y="2000972"/>
              <a:ext cx="631371" cy="8753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grpSp>
        <p:nvGrpSpPr>
          <p:cNvPr id="13" name="Csoportba foglalás 12"/>
          <p:cNvGrpSpPr/>
          <p:nvPr/>
        </p:nvGrpSpPr>
        <p:grpSpPr>
          <a:xfrm>
            <a:off x="38208" y="4702946"/>
            <a:ext cx="6485223" cy="828300"/>
            <a:chOff x="4968986" y="1984421"/>
            <a:chExt cx="2966186" cy="1612475"/>
          </a:xfrm>
        </p:grpSpPr>
        <p:grpSp>
          <p:nvGrpSpPr>
            <p:cNvPr id="14" name="Csoportba foglalás 13"/>
            <p:cNvGrpSpPr/>
            <p:nvPr/>
          </p:nvGrpSpPr>
          <p:grpSpPr>
            <a:xfrm>
              <a:off x="5095708" y="2338666"/>
              <a:ext cx="2839464" cy="1258230"/>
              <a:chOff x="4954193" y="3046236"/>
              <a:chExt cx="2839464" cy="1258230"/>
            </a:xfrm>
          </p:grpSpPr>
          <p:sp>
            <p:nvSpPr>
              <p:cNvPr id="18" name="Szövegdoboz 17"/>
              <p:cNvSpPr txBox="1"/>
              <p:nvPr/>
            </p:nvSpPr>
            <p:spPr>
              <a:xfrm>
                <a:off x="4954193" y="3046236"/>
                <a:ext cx="2839464" cy="1258230"/>
              </a:xfrm>
              <a:prstGeom prst="rect">
                <a:avLst/>
              </a:prstGeom>
              <a:solidFill>
                <a:schemeClr val="bg1">
                  <a:alpha val="59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Az állam nem támogatja eléggé a tehetséges gyerekeket, az iskolával pedig elnyomják azt, mivel mindent csak ráerőszakolnak a diákokra és nincs idejük a saját hobbijaikkal foglalkozni, amikben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tehetségesek (tanuló)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  <p:cxnSp>
            <p:nvCxnSpPr>
              <p:cNvPr id="16" name="Egyenes összekötő 15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16"/>
              <p:cNvCxnSpPr/>
              <p:nvPr/>
            </p:nvCxnSpPr>
            <p:spPr>
              <a:xfrm>
                <a:off x="4985657" y="423380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" name="Szövegdoboz 14"/>
            <p:cNvSpPr txBox="1"/>
            <p:nvPr/>
          </p:nvSpPr>
          <p:spPr>
            <a:xfrm>
              <a:off x="4968986" y="1984421"/>
              <a:ext cx="631371" cy="87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grpSp>
        <p:nvGrpSpPr>
          <p:cNvPr id="20" name="Csoportba foglalás 19"/>
          <p:cNvGrpSpPr/>
          <p:nvPr/>
        </p:nvGrpSpPr>
        <p:grpSpPr>
          <a:xfrm>
            <a:off x="1763688" y="2708920"/>
            <a:ext cx="5211542" cy="798327"/>
            <a:chOff x="4895325" y="2000972"/>
            <a:chExt cx="3264705" cy="1356974"/>
          </a:xfrm>
        </p:grpSpPr>
        <p:grpSp>
          <p:nvGrpSpPr>
            <p:cNvPr id="21" name="Csoportba foglalás 20"/>
            <p:cNvGrpSpPr/>
            <p:nvPr/>
          </p:nvGrpSpPr>
          <p:grpSpPr>
            <a:xfrm>
              <a:off x="5095708" y="2259330"/>
              <a:ext cx="3064322" cy="1098616"/>
              <a:chOff x="4954193" y="2966900"/>
              <a:chExt cx="3064322" cy="1098616"/>
            </a:xfrm>
          </p:grpSpPr>
          <p:cxnSp>
            <p:nvCxnSpPr>
              <p:cNvPr id="23" name="Egyenes összekötő 22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23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Szövegdoboz 24"/>
              <p:cNvSpPr txBox="1"/>
              <p:nvPr/>
            </p:nvSpPr>
            <p:spPr>
              <a:xfrm>
                <a:off x="4954193" y="2966900"/>
                <a:ext cx="3064322" cy="1098616"/>
              </a:xfrm>
              <a:prstGeom prst="rect">
                <a:avLst/>
              </a:prstGeom>
              <a:solidFill>
                <a:schemeClr val="bg1">
                  <a:alpha val="59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 Felmérések kellenének, hogy minden gyermek számára azt az érdeklődésnek megfelelő oktatásban részesüljön amelyek leginkább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növeli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 bennük lévő személyes értékeket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.(felnőtt)</a:t>
                </a:r>
                <a:endParaRPr lang="hu-HU" sz="10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22" name="Szövegdoboz 21"/>
            <p:cNvSpPr txBox="1"/>
            <p:nvPr/>
          </p:nvSpPr>
          <p:spPr>
            <a:xfrm>
              <a:off x="4895325" y="2000972"/>
              <a:ext cx="631371" cy="8753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grpSp>
        <p:nvGrpSpPr>
          <p:cNvPr id="26" name="Csoportba foglalás 25"/>
          <p:cNvGrpSpPr/>
          <p:nvPr/>
        </p:nvGrpSpPr>
        <p:grpSpPr>
          <a:xfrm>
            <a:off x="448125" y="3394285"/>
            <a:ext cx="4251482" cy="798328"/>
            <a:chOff x="4895326" y="2000972"/>
            <a:chExt cx="3264704" cy="1356977"/>
          </a:xfrm>
        </p:grpSpPr>
        <p:grpSp>
          <p:nvGrpSpPr>
            <p:cNvPr id="27" name="Csoportba foglalás 26"/>
            <p:cNvGrpSpPr/>
            <p:nvPr/>
          </p:nvGrpSpPr>
          <p:grpSpPr>
            <a:xfrm>
              <a:off x="5095708" y="2259332"/>
              <a:ext cx="3064322" cy="1098617"/>
              <a:chOff x="4954193" y="2966902"/>
              <a:chExt cx="3064322" cy="1098617"/>
            </a:xfrm>
          </p:grpSpPr>
          <p:cxnSp>
            <p:nvCxnSpPr>
              <p:cNvPr id="29" name="Egyenes összekötő 28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Egyenes összekötő 29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Szövegdoboz 30"/>
              <p:cNvSpPr txBox="1"/>
              <p:nvPr/>
            </p:nvSpPr>
            <p:spPr>
              <a:xfrm>
                <a:off x="4954193" y="2966902"/>
                <a:ext cx="3064322" cy="1098617"/>
              </a:xfrm>
              <a:prstGeom prst="rect">
                <a:avLst/>
              </a:prstGeom>
              <a:solidFill>
                <a:schemeClr val="bg1">
                  <a:alpha val="59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Nincs elég önbizalma, hogy megmutassa másoknak a tehetségét, mert fél a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kudarctól (tanuló)</a:t>
                </a:r>
                <a:endParaRPr lang="hu-HU" sz="10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28" name="Szövegdoboz 27"/>
            <p:cNvSpPr txBox="1"/>
            <p:nvPr/>
          </p:nvSpPr>
          <p:spPr>
            <a:xfrm>
              <a:off x="4895326" y="2000972"/>
              <a:ext cx="631371" cy="8753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sp>
        <p:nvSpPr>
          <p:cNvPr id="4" name="Téglalap 3"/>
          <p:cNvSpPr/>
          <p:nvPr/>
        </p:nvSpPr>
        <p:spPr>
          <a:xfrm>
            <a:off x="808150" y="5732205"/>
            <a:ext cx="4572000" cy="184666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hu-HU" sz="600" b="0" dirty="0">
                <a:solidFill>
                  <a:srgbClr val="333333"/>
                </a:solidFill>
                <a:latin typeface="+mn-lt"/>
                <a:cs typeface="+mn-cs"/>
              </a:rPr>
              <a:t>Bázis: </a:t>
            </a:r>
            <a:r>
              <a:rPr lang="hu-HU" sz="600" b="0" dirty="0" smtClean="0">
                <a:solidFill>
                  <a:srgbClr val="333333"/>
                </a:solidFill>
                <a:latin typeface="+mn-lt"/>
                <a:cs typeface="+mn-cs"/>
              </a:rPr>
              <a:t>18-59 évesek </a:t>
            </a:r>
            <a:r>
              <a:rPr lang="hu-HU" sz="600" b="0" dirty="0">
                <a:solidFill>
                  <a:srgbClr val="333333"/>
                </a:solidFill>
                <a:latin typeface="+mn-lt"/>
                <a:cs typeface="+mn-cs"/>
              </a:rPr>
              <a:t>(N=1000), 15-19 évesek (N=160)</a:t>
            </a:r>
          </a:p>
        </p:txBody>
      </p:sp>
      <p:sp>
        <p:nvSpPr>
          <p:cNvPr id="32" name="Szöveg helye 13"/>
          <p:cNvSpPr txBox="1">
            <a:spLocks/>
          </p:cNvSpPr>
          <p:nvPr/>
        </p:nvSpPr>
        <p:spPr>
          <a:xfrm>
            <a:off x="0" y="715019"/>
            <a:ext cx="8852400" cy="758861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spcBef>
                <a:spcPts val="600"/>
              </a:spcBef>
              <a:buFont typeface="Arial" pitchFamily="34" charset="0"/>
              <a:buNone/>
              <a:defRPr sz="16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600"/>
              </a:spcBef>
              <a:buFont typeface="Arial" pitchFamily="34" charset="0"/>
              <a:buNone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ts val="600"/>
              </a:spcBef>
              <a:buFont typeface="Wingdings" pitchFamily="2" charset="2"/>
              <a:buChar char="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ts val="6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ts val="6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1200" dirty="0" smtClean="0"/>
              <a:t>Ön szerint milyen okból kallódik el a tehetség Magyarországon?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1200" dirty="0"/>
              <a:t>Szerinted milyen okból kallódik el tehetség Magyarországon?</a:t>
            </a:r>
          </a:p>
        </p:txBody>
      </p:sp>
    </p:spTree>
    <p:extLst>
      <p:ext uri="{BB962C8B-B14F-4D97-AF65-F5344CB8AC3E}">
        <p14:creationId xmlns:p14="http://schemas.microsoft.com/office/powerpoint/2010/main" val="3248320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2519852635"/>
              </p:ext>
            </p:extLst>
          </p:nvPr>
        </p:nvGraphicFramePr>
        <p:xfrm>
          <a:off x="48968" y="1314374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9" name="Content Placeholder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85749"/>
              </p:ext>
            </p:extLst>
          </p:nvPr>
        </p:nvGraphicFramePr>
        <p:xfrm>
          <a:off x="50400" y="1314000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 smtClean="0"/>
              <a:t>SPONTÁN </a:t>
            </a:r>
            <a:r>
              <a:rPr lang="hu-HU" dirty="0"/>
              <a:t>VÁLASZADÁS /Bázis: </a:t>
            </a:r>
            <a:r>
              <a:rPr lang="hu-HU" dirty="0" smtClean="0"/>
              <a:t>18-59  </a:t>
            </a:r>
            <a:r>
              <a:rPr lang="hu-HU" dirty="0"/>
              <a:t>évesek (N=1000), 15-19 évesek (N=160)</a:t>
            </a:r>
          </a:p>
          <a:p>
            <a:r>
              <a:rPr lang="hu-HU" dirty="0" smtClean="0"/>
              <a:t>A feltüntetett százalékos értékek a megkérdezett válaszokból képzett egyszerű számtani átlag</a:t>
            </a:r>
            <a:endParaRPr lang="hu-HU" dirty="0"/>
          </a:p>
          <a:p>
            <a:endParaRPr lang="hu-HU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Tehetségesek és az ebből sikeressé válók vélt aránya</a:t>
            </a:r>
            <a:endParaRPr lang="en-AU" dirty="0"/>
          </a:p>
        </p:txBody>
      </p:sp>
      <p:sp>
        <p:nvSpPr>
          <p:cNvPr id="19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085963"/>
            <a:ext cx="8852400" cy="758861"/>
          </a:xfrm>
        </p:spPr>
        <p:txBody>
          <a:bodyPr/>
          <a:lstStyle/>
          <a:p>
            <a:r>
              <a:rPr lang="hu-HU" dirty="0"/>
              <a:t>Ön szerint a magyar társadalom hány százaléka tehetséges?  - És hány százaléka lesz sikeres</a:t>
            </a:r>
            <a:r>
              <a:rPr lang="hu-HU" dirty="0" smtClean="0"/>
              <a:t>?</a:t>
            </a:r>
          </a:p>
          <a:p>
            <a:pPr>
              <a:spcBef>
                <a:spcPts val="0"/>
              </a:spcBef>
            </a:pPr>
            <a:r>
              <a:rPr lang="hu-HU" dirty="0" smtClean="0"/>
              <a:t>Mit </a:t>
            </a:r>
            <a:r>
              <a:rPr lang="hu-HU" dirty="0"/>
              <a:t>gondol, külföldön milyen arányban élnek tehetséges emberek? - És ott hány százalékuk lesz sikeres</a:t>
            </a:r>
            <a:r>
              <a:rPr lang="hu-HU" dirty="0" smtClean="0"/>
              <a:t>?</a:t>
            </a:r>
            <a:endParaRPr lang="hu-HU" dirty="0"/>
          </a:p>
        </p:txBody>
      </p:sp>
      <p:sp>
        <p:nvSpPr>
          <p:cNvPr id="24" name="Háromszög 23"/>
          <p:cNvSpPr>
            <a:spLocks noChangeAspect="1"/>
          </p:cNvSpPr>
          <p:nvPr/>
        </p:nvSpPr>
        <p:spPr>
          <a:xfrm>
            <a:off x="8704642" y="2079596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5" name="Szöveg helye 2"/>
          <p:cNvSpPr txBox="1">
            <a:spLocks/>
          </p:cNvSpPr>
          <p:nvPr/>
        </p:nvSpPr>
        <p:spPr>
          <a:xfrm>
            <a:off x="1403648" y="1685668"/>
            <a:ext cx="309634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26" name="Szöveg helye 2"/>
          <p:cNvSpPr txBox="1">
            <a:spLocks/>
          </p:cNvSpPr>
          <p:nvPr/>
        </p:nvSpPr>
        <p:spPr>
          <a:xfrm>
            <a:off x="4499992" y="1685668"/>
            <a:ext cx="309634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27" name="Szöveg helye 2"/>
          <p:cNvSpPr txBox="1">
            <a:spLocks/>
          </p:cNvSpPr>
          <p:nvPr/>
        </p:nvSpPr>
        <p:spPr>
          <a:xfrm>
            <a:off x="7899812" y="2079596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Eltérés fiatalok vs. felnőttek</a:t>
            </a:r>
            <a:endParaRPr lang="hu-HU" sz="1000" dirty="0"/>
          </a:p>
        </p:txBody>
      </p:sp>
      <p:sp>
        <p:nvSpPr>
          <p:cNvPr id="28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fiatalok a magyarországi és a külföldi tehetségek arányát is magasabbra teszik, mint a felnőttek. De mindkét régióban valamivel magasabbra becslik a tehetségesek közül azokat, akik sikeresek lesznek. Mindkét korcsoport egyetért abban, hogy külföldön nagyobb eséllyel lesz egy tehetségesek ember sikeres is. </a:t>
            </a:r>
            <a:endParaRPr lang="hu-HU" sz="1200" b="0" dirty="0">
              <a:solidFill>
                <a:schemeClr val="accent2"/>
              </a:solidFill>
            </a:endParaRPr>
          </a:p>
        </p:txBody>
      </p:sp>
      <p:cxnSp>
        <p:nvCxnSpPr>
          <p:cNvPr id="5" name="Egyenes összekötő 4"/>
          <p:cNvCxnSpPr/>
          <p:nvPr/>
        </p:nvCxnSpPr>
        <p:spPr>
          <a:xfrm>
            <a:off x="4499992" y="1934718"/>
            <a:ext cx="0" cy="3645269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Háromszög 29"/>
          <p:cNvSpPr>
            <a:spLocks noChangeAspect="1"/>
          </p:cNvSpPr>
          <p:nvPr/>
        </p:nvSpPr>
        <p:spPr>
          <a:xfrm>
            <a:off x="5958164" y="3933056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1" name="Háromszög 30"/>
          <p:cNvSpPr>
            <a:spLocks noChangeAspect="1"/>
          </p:cNvSpPr>
          <p:nvPr/>
        </p:nvSpPr>
        <p:spPr>
          <a:xfrm>
            <a:off x="7690677" y="3014954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grpSp>
        <p:nvGrpSpPr>
          <p:cNvPr id="2" name="Csoportba foglalás 1"/>
          <p:cNvGrpSpPr/>
          <p:nvPr/>
        </p:nvGrpSpPr>
        <p:grpSpPr>
          <a:xfrm>
            <a:off x="7899812" y="4509120"/>
            <a:ext cx="1125852" cy="535550"/>
            <a:chOff x="7899812" y="4509120"/>
            <a:chExt cx="1125852" cy="535550"/>
          </a:xfrm>
        </p:grpSpPr>
        <p:sp>
          <p:nvSpPr>
            <p:cNvPr id="23" name="Téglalap 22"/>
            <p:cNvSpPr/>
            <p:nvPr/>
          </p:nvSpPr>
          <p:spPr>
            <a:xfrm>
              <a:off x="7899812" y="4594764"/>
              <a:ext cx="144018" cy="144021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33" name="Téglalap 32"/>
            <p:cNvSpPr/>
            <p:nvPr/>
          </p:nvSpPr>
          <p:spPr>
            <a:xfrm>
              <a:off x="8043830" y="4594763"/>
              <a:ext cx="144018" cy="144021"/>
            </a:xfrm>
            <a:prstGeom prst="rect">
              <a:avLst/>
            </a:prstGeom>
            <a:solidFill>
              <a:srgbClr val="C000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34" name="Téglalap 33"/>
            <p:cNvSpPr/>
            <p:nvPr/>
          </p:nvSpPr>
          <p:spPr>
            <a:xfrm>
              <a:off x="7899812" y="4795363"/>
              <a:ext cx="144018" cy="144021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35" name="Téglalap 34"/>
            <p:cNvSpPr/>
            <p:nvPr/>
          </p:nvSpPr>
          <p:spPr>
            <a:xfrm>
              <a:off x="8043830" y="4795362"/>
              <a:ext cx="144018" cy="144021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36" name="Szövegdoboz 6"/>
            <p:cNvSpPr txBox="1"/>
            <p:nvPr/>
          </p:nvSpPr>
          <p:spPr>
            <a:xfrm>
              <a:off x="8115839" y="4509120"/>
              <a:ext cx="909825" cy="535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2015</a:t>
              </a:r>
            </a:p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2013</a:t>
              </a:r>
            </a:p>
          </p:txBody>
        </p:sp>
      </p:grpSp>
      <p:sp>
        <p:nvSpPr>
          <p:cNvPr id="38" name="Háromszög 37"/>
          <p:cNvSpPr>
            <a:spLocks noChangeAspect="1"/>
          </p:cNvSpPr>
          <p:nvPr/>
        </p:nvSpPr>
        <p:spPr>
          <a:xfrm flipV="1">
            <a:off x="8704642" y="2286576"/>
            <a:ext cx="184642" cy="184663"/>
          </a:xfrm>
          <a:prstGeom prst="triangle">
            <a:avLst/>
          </a:prstGeom>
          <a:solidFill>
            <a:srgbClr val="C000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9" name="Háromszög 38"/>
          <p:cNvSpPr>
            <a:spLocks noChangeAspect="1"/>
          </p:cNvSpPr>
          <p:nvPr/>
        </p:nvSpPr>
        <p:spPr>
          <a:xfrm>
            <a:off x="7690677" y="2003749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40" name="Háromszög 39"/>
          <p:cNvSpPr>
            <a:spLocks noChangeAspect="1"/>
          </p:cNvSpPr>
          <p:nvPr/>
        </p:nvSpPr>
        <p:spPr>
          <a:xfrm>
            <a:off x="5958164" y="2376988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" name="Szövegdoboz 2"/>
          <p:cNvSpPr txBox="1"/>
          <p:nvPr/>
        </p:nvSpPr>
        <p:spPr>
          <a:xfrm>
            <a:off x="7160140" y="1811607"/>
            <a:ext cx="53053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hu-HU" sz="1000" dirty="0" smtClean="0">
                <a:latin typeface="+mn-lt"/>
              </a:rPr>
              <a:t>68%</a:t>
            </a:r>
          </a:p>
        </p:txBody>
      </p:sp>
      <p:sp>
        <p:nvSpPr>
          <p:cNvPr id="41" name="Szövegdoboz 40"/>
          <p:cNvSpPr txBox="1"/>
          <p:nvPr/>
        </p:nvSpPr>
        <p:spPr>
          <a:xfrm>
            <a:off x="5427627" y="2225018"/>
            <a:ext cx="53053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hu-HU" sz="1000" dirty="0" smtClean="0">
                <a:latin typeface="+mn-lt"/>
              </a:rPr>
              <a:t>42%</a:t>
            </a:r>
          </a:p>
        </p:txBody>
      </p:sp>
      <p:sp>
        <p:nvSpPr>
          <p:cNvPr id="42" name="Szövegdoboz 41"/>
          <p:cNvSpPr txBox="1"/>
          <p:nvPr/>
        </p:nvSpPr>
        <p:spPr>
          <a:xfrm>
            <a:off x="3635896" y="2611339"/>
            <a:ext cx="53053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hu-HU" sz="1000" dirty="0" smtClean="0">
                <a:latin typeface="+mn-lt"/>
              </a:rPr>
              <a:t>61%</a:t>
            </a:r>
          </a:p>
        </p:txBody>
      </p:sp>
      <p:sp>
        <p:nvSpPr>
          <p:cNvPr id="43" name="Szövegdoboz 42"/>
          <p:cNvSpPr txBox="1"/>
          <p:nvPr/>
        </p:nvSpPr>
        <p:spPr>
          <a:xfrm>
            <a:off x="1918073" y="2878098"/>
            <a:ext cx="53053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hu-HU" sz="1000" dirty="0" smtClean="0">
                <a:latin typeface="+mn-lt"/>
              </a:rPr>
              <a:t>31%</a:t>
            </a:r>
          </a:p>
        </p:txBody>
      </p:sp>
    </p:spTree>
    <p:extLst>
      <p:ext uri="{BB962C8B-B14F-4D97-AF65-F5344CB8AC3E}">
        <p14:creationId xmlns:p14="http://schemas.microsoft.com/office/powerpoint/2010/main" val="4162679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869321340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elkallódásának okai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Ön szerint milyen okból kallódik el tehetség Magyarországon? </a:t>
            </a:r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85200" y="5851704"/>
            <a:ext cx="7581600" cy="169584"/>
          </a:xfrm>
        </p:spPr>
        <p:txBody>
          <a:bodyPr/>
          <a:lstStyle/>
          <a:p>
            <a:r>
              <a:rPr lang="hu-HU" dirty="0" smtClean="0"/>
              <a:t>SEGÍTETT/TÖBB VÁLASZ LEHETSÉGES/Bázis</a:t>
            </a:r>
            <a:r>
              <a:rPr lang="hu-HU" dirty="0"/>
              <a:t>: </a:t>
            </a:r>
            <a:r>
              <a:rPr lang="hu-HU" dirty="0" smtClean="0"/>
              <a:t>18-59  </a:t>
            </a:r>
            <a:r>
              <a:rPr lang="hu-HU" dirty="0"/>
              <a:t>évesek (N=1000), 15-19 évesek (N=160</a:t>
            </a:r>
            <a:r>
              <a:rPr lang="hu-HU" dirty="0" smtClean="0"/>
              <a:t>)</a:t>
            </a:r>
            <a:endParaRPr lang="hu-HU" dirty="0"/>
          </a:p>
        </p:txBody>
      </p:sp>
      <p:sp>
        <p:nvSpPr>
          <p:cNvPr id="16" name="Szöveg helye 2"/>
          <p:cNvSpPr txBox="1">
            <a:spLocks/>
          </p:cNvSpPr>
          <p:nvPr/>
        </p:nvSpPr>
        <p:spPr>
          <a:xfrm>
            <a:off x="4139952" y="1340768"/>
            <a:ext cx="2873643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7" name="Szöveg helye 2"/>
          <p:cNvSpPr txBox="1">
            <a:spLocks/>
          </p:cNvSpPr>
          <p:nvPr/>
        </p:nvSpPr>
        <p:spPr>
          <a:xfrm>
            <a:off x="6516216" y="1382739"/>
            <a:ext cx="213817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26" name="Háromszög 25"/>
          <p:cNvSpPr>
            <a:spLocks noChangeAspect="1"/>
          </p:cNvSpPr>
          <p:nvPr/>
        </p:nvSpPr>
        <p:spPr>
          <a:xfrm flipV="1">
            <a:off x="8460432" y="1934840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7" name="Háromszög 26"/>
          <p:cNvSpPr>
            <a:spLocks noChangeAspect="1"/>
          </p:cNvSpPr>
          <p:nvPr/>
        </p:nvSpPr>
        <p:spPr>
          <a:xfrm flipV="1">
            <a:off x="7164288" y="3825056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8" name="Háromszög 27"/>
          <p:cNvSpPr>
            <a:spLocks noChangeAspect="1"/>
          </p:cNvSpPr>
          <p:nvPr/>
        </p:nvSpPr>
        <p:spPr>
          <a:xfrm flipV="1">
            <a:off x="5796136" y="5733256"/>
            <a:ext cx="71992" cy="72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9" name="Szöveg helye 5"/>
          <p:cNvSpPr txBox="1">
            <a:spLocks/>
          </p:cNvSpPr>
          <p:nvPr/>
        </p:nvSpPr>
        <p:spPr>
          <a:xfrm>
            <a:off x="5904124" y="5737452"/>
            <a:ext cx="3239876" cy="201388"/>
          </a:xfrm>
          <a:prstGeom prst="rect">
            <a:avLst/>
          </a:prstGeom>
        </p:spPr>
        <p:txBody>
          <a:bodyPr wrap="square" lIns="0" tIns="0" rIns="0" bIns="10800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Szignifikánsan alacsonyabb érték a tanulók körében a felnőttekhez képest</a:t>
            </a:r>
            <a:endParaRPr lang="hu-HU" dirty="0"/>
          </a:p>
        </p:txBody>
      </p:sp>
      <p:sp>
        <p:nvSpPr>
          <p:cNvPr id="30" name="Szöveg helye 21"/>
          <p:cNvSpPr txBox="1">
            <a:spLocks/>
          </p:cNvSpPr>
          <p:nvPr/>
        </p:nvSpPr>
        <p:spPr>
          <a:xfrm>
            <a:off x="-36512" y="509771"/>
            <a:ext cx="9144000" cy="830997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tehetség leggyakrabban anyagi okok miatt kallódik el a válaszadók szerint. A felnőttek szerint az elérhető segítség és a környezet hatása is visszahúzza a tehetségeket. A diákok úgy gondolják, hogy gyakran rejtve marad a tehetség, sokszor a tehetséges gyerek kis önbizalma miatt. Az elérhető segítség hiányát ők is problémának érzik. </a:t>
            </a:r>
          </a:p>
        </p:txBody>
      </p:sp>
    </p:spTree>
    <p:extLst>
      <p:ext uri="{BB962C8B-B14F-4D97-AF65-F5344CB8AC3E}">
        <p14:creationId xmlns:p14="http://schemas.microsoft.com/office/powerpoint/2010/main" val="681408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pt-BR" dirty="0"/>
              <a:t>A kutatás háttere, célja, módszere</a:t>
            </a:r>
            <a:endParaRPr lang="hu-HU" dirty="0"/>
          </a:p>
        </p:txBody>
      </p:sp>
      <p:pic>
        <p:nvPicPr>
          <p:cNvPr id="3" name="Kép helye 2"/>
          <p:cNvPicPr>
            <a:picLocks noGrp="1" noChangeAspect="1"/>
          </p:cNvPicPr>
          <p:nvPr>
            <p:ph type="pic" sz="quarter" idx="19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172912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812207500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églalap 2"/>
          <p:cNvSpPr/>
          <p:nvPr/>
        </p:nvSpPr>
        <p:spPr>
          <a:xfrm>
            <a:off x="2627784" y="1628800"/>
            <a:ext cx="1224136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18-59 évesek</a:t>
            </a: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elkallódásának okai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580592"/>
            <a:ext cx="8852400" cy="758861"/>
          </a:xfrm>
        </p:spPr>
        <p:txBody>
          <a:bodyPr/>
          <a:lstStyle/>
          <a:p>
            <a:r>
              <a:rPr lang="hu-HU" dirty="0"/>
              <a:t>Ön szerint milyen okból kallódik el tehetség Magyarországon? </a:t>
            </a:r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457200" y="5851704"/>
            <a:ext cx="5338936" cy="169584"/>
          </a:xfrm>
        </p:spPr>
        <p:txBody>
          <a:bodyPr/>
          <a:lstStyle/>
          <a:p>
            <a:r>
              <a:rPr lang="hu-HU" dirty="0" smtClean="0"/>
              <a:t>SEGÍTETT/TÖBB VÁLASZ LEHETSÉGES/Bázis</a:t>
            </a:r>
            <a:r>
              <a:rPr lang="hu-HU" dirty="0"/>
              <a:t>: </a:t>
            </a:r>
            <a:r>
              <a:rPr lang="hu-HU" dirty="0" smtClean="0"/>
              <a:t>18-59 </a:t>
            </a:r>
            <a:r>
              <a:rPr lang="hu-HU" dirty="0"/>
              <a:t>évesek  Budapest (</a:t>
            </a:r>
            <a:r>
              <a:rPr lang="hu-HU" dirty="0" smtClean="0"/>
              <a:t>N=181), </a:t>
            </a:r>
            <a:r>
              <a:rPr lang="hu-HU" dirty="0"/>
              <a:t>megyeszékhely (</a:t>
            </a:r>
            <a:r>
              <a:rPr lang="hu-HU" dirty="0" smtClean="0"/>
              <a:t>n=179), </a:t>
            </a:r>
            <a:r>
              <a:rPr lang="hu-HU" dirty="0"/>
              <a:t>egyéb város (</a:t>
            </a:r>
            <a:r>
              <a:rPr lang="hu-HU" dirty="0" smtClean="0"/>
              <a:t>n=340); </a:t>
            </a:r>
            <a:r>
              <a:rPr lang="hu-HU" dirty="0"/>
              <a:t>falu, község (</a:t>
            </a:r>
            <a:r>
              <a:rPr lang="hu-HU" dirty="0" smtClean="0"/>
              <a:t>n=300); </a:t>
            </a:r>
            <a:r>
              <a:rPr lang="hu-HU" dirty="0"/>
              <a:t>15-19 </a:t>
            </a:r>
            <a:r>
              <a:rPr lang="hu-HU" dirty="0" smtClean="0"/>
              <a:t>évesek Budapest </a:t>
            </a:r>
            <a:r>
              <a:rPr lang="hu-HU" dirty="0"/>
              <a:t>(</a:t>
            </a:r>
            <a:r>
              <a:rPr lang="hu-HU" dirty="0" smtClean="0"/>
              <a:t>N=21), megyeszékhely (n=23), egyéb város (n=67); falu, község (n=50)</a:t>
            </a:r>
            <a:endParaRPr lang="hu-H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298425"/>
              </p:ext>
            </p:extLst>
          </p:nvPr>
        </p:nvGraphicFramePr>
        <p:xfrm>
          <a:off x="3851920" y="1484784"/>
          <a:ext cx="4032448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08112"/>
                <a:gridCol w="1008112"/>
                <a:gridCol w="1008112"/>
                <a:gridCol w="1008112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Budapest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Megyeszékhely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Egyéb város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Falu,</a:t>
                      </a:r>
                      <a:r>
                        <a:rPr lang="hu-HU" sz="1000" b="1" baseline="0" dirty="0" smtClean="0">
                          <a:solidFill>
                            <a:sysClr val="windowText" lastClr="000000"/>
                          </a:solidFill>
                        </a:rPr>
                        <a:t> község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Téglalap 14"/>
          <p:cNvSpPr/>
          <p:nvPr/>
        </p:nvSpPr>
        <p:spPr>
          <a:xfrm>
            <a:off x="2627784" y="3429000"/>
            <a:ext cx="1224136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15-19 évesek</a:t>
            </a:r>
          </a:p>
        </p:txBody>
      </p:sp>
    </p:spTree>
    <p:extLst>
      <p:ext uri="{BB962C8B-B14F-4D97-AF65-F5344CB8AC3E}">
        <p14:creationId xmlns:p14="http://schemas.microsoft.com/office/powerpoint/2010/main" val="539870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Kinek lehet jó a tehetség kiteljesedése?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641368370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Kinek lehet az jó, előnyös, ha egy ilyen tehetség kiteljesedik? </a:t>
            </a:r>
          </a:p>
        </p:txBody>
      </p:sp>
      <p:sp>
        <p:nvSpPr>
          <p:cNvPr id="14" name="Szöveg helye 2"/>
          <p:cNvSpPr txBox="1">
            <a:spLocks/>
          </p:cNvSpPr>
          <p:nvPr/>
        </p:nvSpPr>
        <p:spPr>
          <a:xfrm>
            <a:off x="3203848" y="1490739"/>
            <a:ext cx="2619477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5" name="Szöveg helye 2"/>
          <p:cNvSpPr txBox="1">
            <a:spLocks/>
          </p:cNvSpPr>
          <p:nvPr/>
        </p:nvSpPr>
        <p:spPr>
          <a:xfrm>
            <a:off x="6102892" y="1484784"/>
            <a:ext cx="2520280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18" name="Háromszög 17"/>
          <p:cNvSpPr>
            <a:spLocks noChangeAspect="1"/>
          </p:cNvSpPr>
          <p:nvPr/>
        </p:nvSpPr>
        <p:spPr>
          <a:xfrm flipV="1">
            <a:off x="7596336" y="2348880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9" name="Háromszög 18"/>
          <p:cNvSpPr>
            <a:spLocks noChangeAspect="1"/>
          </p:cNvSpPr>
          <p:nvPr/>
        </p:nvSpPr>
        <p:spPr>
          <a:xfrm flipV="1">
            <a:off x="7164288" y="2780928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0" name="Háromszög 19"/>
          <p:cNvSpPr>
            <a:spLocks noChangeAspect="1"/>
          </p:cNvSpPr>
          <p:nvPr/>
        </p:nvSpPr>
        <p:spPr>
          <a:xfrm flipV="1">
            <a:off x="1190820" y="5610520"/>
            <a:ext cx="71992" cy="72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1" name="Szöveg helye 5"/>
          <p:cNvSpPr txBox="1">
            <a:spLocks/>
          </p:cNvSpPr>
          <p:nvPr/>
        </p:nvSpPr>
        <p:spPr>
          <a:xfrm>
            <a:off x="1273710" y="5581826"/>
            <a:ext cx="3239876" cy="201388"/>
          </a:xfrm>
          <a:prstGeom prst="rect">
            <a:avLst/>
          </a:prstGeom>
        </p:spPr>
        <p:txBody>
          <a:bodyPr wrap="square" lIns="0" tIns="0" rIns="0" bIns="10800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Szignifikánsan alacsonyabb érték a tanulók körében a felnőttekhez képest</a:t>
            </a:r>
            <a:endParaRPr lang="hu-HU" dirty="0"/>
          </a:p>
        </p:txBody>
      </p:sp>
      <p:sp>
        <p:nvSpPr>
          <p:cNvPr id="22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válaszadók szerint a tehetség kiteljesedése előbb válik az egész ország hasznára, mint csak magának a tehetséges gyereknek és a családjának. A felnőttek a tanulókhoz képest jóval nagyon arányban gondolják azt, hogy a tehetséges gyereknek magának is előnyös, ha a tehetsége kiteljesedik. </a:t>
            </a:r>
            <a:endParaRPr lang="hu-HU" sz="1200" b="0" dirty="0">
              <a:solidFill>
                <a:schemeClr val="accent2"/>
              </a:solidFill>
            </a:endParaRPr>
          </a:p>
        </p:txBody>
      </p:sp>
      <p:grpSp>
        <p:nvGrpSpPr>
          <p:cNvPr id="23" name="Csoportba foglalás 22"/>
          <p:cNvGrpSpPr/>
          <p:nvPr/>
        </p:nvGrpSpPr>
        <p:grpSpPr>
          <a:xfrm>
            <a:off x="7627598" y="4509120"/>
            <a:ext cx="1125836" cy="535531"/>
            <a:chOff x="7462539" y="2705557"/>
            <a:chExt cx="1125836" cy="535531"/>
          </a:xfrm>
        </p:grpSpPr>
        <p:sp>
          <p:nvSpPr>
            <p:cNvPr id="24" name="Téglalap 23"/>
            <p:cNvSpPr/>
            <p:nvPr/>
          </p:nvSpPr>
          <p:spPr>
            <a:xfrm>
              <a:off x="7462539" y="2791198"/>
              <a:ext cx="144016" cy="14401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5" name="Téglalap 24"/>
            <p:cNvSpPr/>
            <p:nvPr/>
          </p:nvSpPr>
          <p:spPr>
            <a:xfrm>
              <a:off x="7606555" y="2791197"/>
              <a:ext cx="144016" cy="144016"/>
            </a:xfrm>
            <a:prstGeom prst="rect">
              <a:avLst/>
            </a:prstGeom>
            <a:solidFill>
              <a:schemeClr val="accent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6" name="Téglalap 25"/>
            <p:cNvSpPr/>
            <p:nvPr/>
          </p:nvSpPr>
          <p:spPr>
            <a:xfrm>
              <a:off x="7462539" y="2991790"/>
              <a:ext cx="144016" cy="144016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7" name="Téglalap 26"/>
            <p:cNvSpPr/>
            <p:nvPr/>
          </p:nvSpPr>
          <p:spPr>
            <a:xfrm>
              <a:off x="7606555" y="2991789"/>
              <a:ext cx="144016" cy="144016"/>
            </a:xfrm>
            <a:prstGeom prst="rect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8" name="Szövegdoboz 6"/>
            <p:cNvSpPr txBox="1"/>
            <p:nvPr/>
          </p:nvSpPr>
          <p:spPr>
            <a:xfrm>
              <a:off x="7678563" y="2705557"/>
              <a:ext cx="9098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2015</a:t>
              </a:r>
            </a:p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2013</a:t>
              </a:r>
            </a:p>
          </p:txBody>
        </p:sp>
      </p:grpSp>
      <p:sp>
        <p:nvSpPr>
          <p:cNvPr id="31" name="Szöveg helye 5"/>
          <p:cNvSpPr txBox="1">
            <a:spLocks/>
          </p:cNvSpPr>
          <p:nvPr/>
        </p:nvSpPr>
        <p:spPr>
          <a:xfrm>
            <a:off x="1285200" y="5851704"/>
            <a:ext cx="7581600" cy="169584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SEGÍTETT/TÖBB VÁLASZ LEHETSÉGES/Bázis: 18-59  évesek (N=1000), 15-19 évesek (N=160)</a:t>
            </a:r>
            <a:endParaRPr lang="hu-HU" dirty="0"/>
          </a:p>
        </p:txBody>
      </p:sp>
      <p:grpSp>
        <p:nvGrpSpPr>
          <p:cNvPr id="29" name="Csoportba foglalás 28"/>
          <p:cNvGrpSpPr/>
          <p:nvPr/>
        </p:nvGrpSpPr>
        <p:grpSpPr>
          <a:xfrm>
            <a:off x="6191307" y="5581826"/>
            <a:ext cx="1600359" cy="338554"/>
            <a:chOff x="7056534" y="5372634"/>
            <a:chExt cx="1600359" cy="338554"/>
          </a:xfrm>
        </p:grpSpPr>
        <p:grpSp>
          <p:nvGrpSpPr>
            <p:cNvPr id="30" name="Csoportba foglalás 29"/>
            <p:cNvGrpSpPr/>
            <p:nvPr/>
          </p:nvGrpSpPr>
          <p:grpSpPr>
            <a:xfrm>
              <a:off x="7056534" y="5445224"/>
              <a:ext cx="179762" cy="179126"/>
              <a:chOff x="3851920" y="4653136"/>
              <a:chExt cx="252027" cy="251135"/>
            </a:xfrm>
          </p:grpSpPr>
          <p:sp>
            <p:nvSpPr>
              <p:cNvPr id="33" name="Téglalap 32"/>
              <p:cNvSpPr/>
              <p:nvPr/>
            </p:nvSpPr>
            <p:spPr>
              <a:xfrm>
                <a:off x="3851920" y="4725145"/>
                <a:ext cx="180019" cy="17912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  <p:sp>
            <p:nvSpPr>
              <p:cNvPr id="34" name="Téglalap 33"/>
              <p:cNvSpPr/>
              <p:nvPr/>
            </p:nvSpPr>
            <p:spPr>
              <a:xfrm>
                <a:off x="3923928" y="4653136"/>
                <a:ext cx="180019" cy="179126"/>
              </a:xfrm>
              <a:prstGeom prst="rect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</p:grpSp>
        <p:sp>
          <p:nvSpPr>
            <p:cNvPr id="32" name="Szövegdoboz 31"/>
            <p:cNvSpPr txBox="1"/>
            <p:nvPr/>
          </p:nvSpPr>
          <p:spPr>
            <a:xfrm>
              <a:off x="7210044" y="5372634"/>
              <a:ext cx="14468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800" b="0" dirty="0" smtClean="0">
                  <a:latin typeface="+mj-lt"/>
                </a:rPr>
                <a:t>Szignifikáns eltérés az előző hullámhoz képest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13888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zöveg helye 5"/>
          <p:cNvSpPr>
            <a:spLocks noGrp="1"/>
          </p:cNvSpPr>
          <p:nvPr>
            <p:ph type="body" sz="quarter" idx="23"/>
          </p:nvPr>
        </p:nvSpPr>
        <p:spPr>
          <a:xfrm>
            <a:off x="457200" y="5851704"/>
            <a:ext cx="5338936" cy="169584"/>
          </a:xfrm>
        </p:spPr>
        <p:txBody>
          <a:bodyPr/>
          <a:lstStyle/>
          <a:p>
            <a:r>
              <a:rPr lang="hu-HU" dirty="0" smtClean="0"/>
              <a:t>SEGÍTETT/TÖBB VÁLASZ LEHETSÉGES/Bázis</a:t>
            </a:r>
            <a:r>
              <a:rPr lang="hu-HU" dirty="0"/>
              <a:t>: </a:t>
            </a:r>
            <a:r>
              <a:rPr lang="hu-HU" dirty="0" smtClean="0"/>
              <a:t>18-59  </a:t>
            </a:r>
            <a:r>
              <a:rPr lang="hu-HU" dirty="0"/>
              <a:t>évesek  Budapest (</a:t>
            </a:r>
            <a:r>
              <a:rPr lang="hu-HU" dirty="0" smtClean="0"/>
              <a:t>N=181), </a:t>
            </a:r>
            <a:r>
              <a:rPr lang="hu-HU" dirty="0"/>
              <a:t>megyeszékhely (</a:t>
            </a:r>
            <a:r>
              <a:rPr lang="hu-HU" dirty="0" smtClean="0"/>
              <a:t>n=179), </a:t>
            </a:r>
            <a:r>
              <a:rPr lang="hu-HU" dirty="0"/>
              <a:t>egyéb város (</a:t>
            </a:r>
            <a:r>
              <a:rPr lang="hu-HU" dirty="0" smtClean="0"/>
              <a:t>n=340); </a:t>
            </a:r>
            <a:r>
              <a:rPr lang="hu-HU" dirty="0"/>
              <a:t>falu, község (</a:t>
            </a:r>
            <a:r>
              <a:rPr lang="hu-HU" dirty="0" smtClean="0"/>
              <a:t>n=300); 15-19 évesek Budapest </a:t>
            </a:r>
            <a:r>
              <a:rPr lang="hu-HU" dirty="0"/>
              <a:t>(</a:t>
            </a:r>
            <a:r>
              <a:rPr lang="hu-HU" dirty="0" smtClean="0"/>
              <a:t>N=21), megyeszékhely (n=23), egyéb város (n=67); falu, község (n=50)</a:t>
            </a:r>
            <a:endParaRPr lang="hu-H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97228153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Kinek lehet jó a tehetség kiteljesedése?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592467"/>
            <a:ext cx="8852400" cy="758861"/>
          </a:xfrm>
        </p:spPr>
        <p:txBody>
          <a:bodyPr/>
          <a:lstStyle/>
          <a:p>
            <a:r>
              <a:rPr lang="hu-HU" dirty="0"/>
              <a:t>Kinek lehet az jó, előnyös, ha egy ilyen tehetség kiteljesedik? </a:t>
            </a:r>
          </a:p>
        </p:txBody>
      </p:sp>
      <p:graphicFrame>
        <p:nvGraphicFramePr>
          <p:cNvPr id="29" name="Táblázat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0892844"/>
              </p:ext>
            </p:extLst>
          </p:nvPr>
        </p:nvGraphicFramePr>
        <p:xfrm>
          <a:off x="3230844" y="1551193"/>
          <a:ext cx="5130584" cy="2444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2646"/>
                <a:gridCol w="1282646"/>
                <a:gridCol w="1282646"/>
                <a:gridCol w="1282646"/>
              </a:tblGrid>
              <a:tr h="244465"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Budapest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Megyeszékhely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Egyéb város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Falu,</a:t>
                      </a:r>
                      <a:r>
                        <a:rPr lang="hu-HU" sz="1000" b="1" baseline="0" dirty="0" smtClean="0">
                          <a:solidFill>
                            <a:sysClr val="windowText" lastClr="000000"/>
                          </a:solidFill>
                        </a:rPr>
                        <a:t> község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églalap 31"/>
          <p:cNvSpPr/>
          <p:nvPr/>
        </p:nvSpPr>
        <p:spPr>
          <a:xfrm>
            <a:off x="1799537" y="1795658"/>
            <a:ext cx="1332301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18-59 évesek</a:t>
            </a:r>
          </a:p>
        </p:txBody>
      </p:sp>
      <p:sp>
        <p:nvSpPr>
          <p:cNvPr id="33" name="Téglalap 32"/>
          <p:cNvSpPr/>
          <p:nvPr/>
        </p:nvSpPr>
        <p:spPr>
          <a:xfrm>
            <a:off x="1907704" y="3601134"/>
            <a:ext cx="1224136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15-19 évesek</a:t>
            </a:r>
          </a:p>
        </p:txBody>
      </p:sp>
    </p:spTree>
    <p:extLst>
      <p:ext uri="{BB962C8B-B14F-4D97-AF65-F5344CB8AC3E}">
        <p14:creationId xmlns:p14="http://schemas.microsoft.com/office/powerpoint/2010/main" val="2587549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149471004"/>
              </p:ext>
            </p:extLst>
          </p:nvPr>
        </p:nvGraphicFramePr>
        <p:xfrm>
          <a:off x="277813" y="126109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tehetséges gyerek felelőssége a tanulók szerint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-31928" y="1268760"/>
            <a:ext cx="8852400" cy="758861"/>
          </a:xfrm>
        </p:spPr>
        <p:txBody>
          <a:bodyPr/>
          <a:lstStyle/>
          <a:p>
            <a:r>
              <a:rPr lang="hu-HU" dirty="0" smtClean="0"/>
              <a:t>Szerinted</a:t>
            </a:r>
            <a:r>
              <a:rPr lang="hu-HU" dirty="0"/>
              <a:t>, kell-e a tehetséges gyereknek valamit tennie az osztályában, szűkebb környezetében, van-e valamilyen elvárás felé? Mi ez</a:t>
            </a:r>
            <a:r>
              <a:rPr lang="hu-HU" dirty="0" smtClean="0"/>
              <a:t>?</a:t>
            </a:r>
            <a:endParaRPr lang="hu-HU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85200" y="5610150"/>
            <a:ext cx="7581600" cy="368301"/>
          </a:xfrm>
        </p:spPr>
        <p:txBody>
          <a:bodyPr/>
          <a:lstStyle/>
          <a:p>
            <a:r>
              <a:rPr lang="hu-HU" dirty="0" smtClean="0"/>
              <a:t>SEGÍTETT/TÖBB VÁLASZ LEHETSÉGES/Bázis</a:t>
            </a:r>
            <a:r>
              <a:rPr lang="hu-HU" dirty="0"/>
              <a:t>: </a:t>
            </a:r>
            <a:r>
              <a:rPr lang="hu-HU" dirty="0" smtClean="0"/>
              <a:t>15-19 </a:t>
            </a:r>
            <a:r>
              <a:rPr lang="hu-HU" dirty="0"/>
              <a:t>évesek (N=160)</a:t>
            </a:r>
          </a:p>
        </p:txBody>
      </p:sp>
      <p:cxnSp>
        <p:nvCxnSpPr>
          <p:cNvPr id="29" name="Egyenes összekötő 28"/>
          <p:cNvCxnSpPr/>
          <p:nvPr/>
        </p:nvCxnSpPr>
        <p:spPr>
          <a:xfrm>
            <a:off x="827584" y="2060848"/>
            <a:ext cx="457616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gyenes összekötő 29"/>
          <p:cNvCxnSpPr/>
          <p:nvPr/>
        </p:nvCxnSpPr>
        <p:spPr>
          <a:xfrm>
            <a:off x="755576" y="2564904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gyenes összekötő 30"/>
          <p:cNvCxnSpPr/>
          <p:nvPr/>
        </p:nvCxnSpPr>
        <p:spPr>
          <a:xfrm>
            <a:off x="1835720" y="3717032"/>
            <a:ext cx="54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gyenes összekötő 31"/>
          <p:cNvCxnSpPr/>
          <p:nvPr/>
        </p:nvCxnSpPr>
        <p:spPr>
          <a:xfrm>
            <a:off x="2036590" y="4221088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gyenes összekötő 32"/>
          <p:cNvCxnSpPr/>
          <p:nvPr/>
        </p:nvCxnSpPr>
        <p:spPr>
          <a:xfrm>
            <a:off x="683568" y="4784179"/>
            <a:ext cx="1296144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Csoportba foglalás 36"/>
          <p:cNvGrpSpPr/>
          <p:nvPr/>
        </p:nvGrpSpPr>
        <p:grpSpPr>
          <a:xfrm>
            <a:off x="8018148" y="5074600"/>
            <a:ext cx="981834" cy="535550"/>
            <a:chOff x="7462539" y="2705557"/>
            <a:chExt cx="981820" cy="535531"/>
          </a:xfrm>
        </p:grpSpPr>
        <p:sp>
          <p:nvSpPr>
            <p:cNvPr id="38" name="Téglalap 37"/>
            <p:cNvSpPr/>
            <p:nvPr/>
          </p:nvSpPr>
          <p:spPr>
            <a:xfrm>
              <a:off x="7462539" y="2791198"/>
              <a:ext cx="144016" cy="144016"/>
            </a:xfrm>
            <a:prstGeom prst="rect">
              <a:avLst/>
            </a:prstGeom>
            <a:solidFill>
              <a:schemeClr val="accent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40" name="Téglalap 39"/>
            <p:cNvSpPr/>
            <p:nvPr/>
          </p:nvSpPr>
          <p:spPr>
            <a:xfrm>
              <a:off x="7462539" y="2991790"/>
              <a:ext cx="144016" cy="144016"/>
            </a:xfrm>
            <a:prstGeom prst="rect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42" name="Szövegdoboz 6"/>
            <p:cNvSpPr txBox="1"/>
            <p:nvPr/>
          </p:nvSpPr>
          <p:spPr>
            <a:xfrm>
              <a:off x="7534547" y="2705557"/>
              <a:ext cx="9098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2015</a:t>
              </a:r>
            </a:p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2013</a:t>
              </a:r>
            </a:p>
          </p:txBody>
        </p:sp>
      </p:grpSp>
      <p:cxnSp>
        <p:nvCxnSpPr>
          <p:cNvPr id="48" name="Egyenes összekötő 47"/>
          <p:cNvCxnSpPr/>
          <p:nvPr/>
        </p:nvCxnSpPr>
        <p:spPr>
          <a:xfrm>
            <a:off x="719632" y="3212976"/>
            <a:ext cx="54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Szöveg helye 21"/>
          <p:cNvSpPr txBox="1">
            <a:spLocks/>
          </p:cNvSpPr>
          <p:nvPr/>
        </p:nvSpPr>
        <p:spPr>
          <a:xfrm>
            <a:off x="-36512" y="509771"/>
            <a:ext cx="9144000" cy="1015663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tanulók szerint a tehetséges gyerekek feladta segíteni gyengébb társaikat a tanulásban, támogatni családjukat és leendő gyermekeiknek átadni a tudásukat. Kisebb arányban gondolják úgy, hogy az ő feladatuk lenne más tehetségek vagy a hátrányos helyzetűek támogatása. Azzal is kevesen értenek csak egyet, hogy a tehetséges gyerekektől elvárható, hogy itthon vállaljanak munkát, hogy tudásuk az országnak is hasznára legyen. </a:t>
            </a:r>
          </a:p>
        </p:txBody>
      </p:sp>
    </p:spTree>
    <p:extLst>
      <p:ext uri="{BB962C8B-B14F-4D97-AF65-F5344CB8AC3E}">
        <p14:creationId xmlns:p14="http://schemas.microsoft.com/office/powerpoint/2010/main" val="1865927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3480105"/>
              </p:ext>
            </p:extLst>
          </p:nvPr>
        </p:nvGraphicFramePr>
        <p:xfrm>
          <a:off x="277813" y="1491314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tehetséges gyerek felelőssége a tanulók szerint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13788" y="732453"/>
            <a:ext cx="8852400" cy="758861"/>
          </a:xfrm>
        </p:spPr>
        <p:txBody>
          <a:bodyPr/>
          <a:lstStyle/>
          <a:p>
            <a:r>
              <a:rPr lang="hu-HU" dirty="0" smtClean="0"/>
              <a:t>Szerinted</a:t>
            </a:r>
            <a:r>
              <a:rPr lang="hu-HU" dirty="0"/>
              <a:t>, kell-e a tehetséges gyereknek valamit tennie az osztályában, szűkebb környezetében, van-e valamilyen elvárás felé? Mi ez</a:t>
            </a:r>
            <a:r>
              <a:rPr lang="hu-HU" dirty="0" smtClean="0"/>
              <a:t>?</a:t>
            </a:r>
            <a:endParaRPr lang="hu-HU" dirty="0"/>
          </a:p>
        </p:txBody>
      </p:sp>
      <p:cxnSp>
        <p:nvCxnSpPr>
          <p:cNvPr id="29" name="Egyenes összekötő 28"/>
          <p:cNvCxnSpPr/>
          <p:nvPr/>
        </p:nvCxnSpPr>
        <p:spPr>
          <a:xfrm>
            <a:off x="816951" y="2444606"/>
            <a:ext cx="457616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gyenes összekötő 29"/>
          <p:cNvCxnSpPr/>
          <p:nvPr/>
        </p:nvCxnSpPr>
        <p:spPr>
          <a:xfrm>
            <a:off x="798910" y="2926410"/>
            <a:ext cx="460722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gyenes összekötő 30"/>
          <p:cNvCxnSpPr/>
          <p:nvPr/>
        </p:nvCxnSpPr>
        <p:spPr>
          <a:xfrm>
            <a:off x="1822738" y="4025377"/>
            <a:ext cx="54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gyenes összekötő 31"/>
          <p:cNvCxnSpPr/>
          <p:nvPr/>
        </p:nvCxnSpPr>
        <p:spPr>
          <a:xfrm>
            <a:off x="2080824" y="4540064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gyenes összekötő 32"/>
          <p:cNvCxnSpPr/>
          <p:nvPr/>
        </p:nvCxnSpPr>
        <p:spPr>
          <a:xfrm>
            <a:off x="683568" y="4869243"/>
            <a:ext cx="1296144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gyenes összekötő 47"/>
          <p:cNvCxnSpPr/>
          <p:nvPr/>
        </p:nvCxnSpPr>
        <p:spPr>
          <a:xfrm>
            <a:off x="745200" y="3521320"/>
            <a:ext cx="54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" name="Táblázat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818496"/>
              </p:ext>
            </p:extLst>
          </p:nvPr>
        </p:nvGraphicFramePr>
        <p:xfrm>
          <a:off x="2404824" y="1974002"/>
          <a:ext cx="5760640" cy="2444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40160"/>
                <a:gridCol w="1440160"/>
                <a:gridCol w="1440160"/>
                <a:gridCol w="1440160"/>
              </a:tblGrid>
              <a:tr h="244465"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Budapest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Megyeszékhely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Egyéb város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Falu,</a:t>
                      </a:r>
                      <a:r>
                        <a:rPr lang="hu-HU" sz="1000" b="1" baseline="0" dirty="0" smtClean="0">
                          <a:solidFill>
                            <a:sysClr val="windowText" lastClr="000000"/>
                          </a:solidFill>
                        </a:rPr>
                        <a:t> község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Szöveg helye 5"/>
          <p:cNvSpPr txBox="1">
            <a:spLocks/>
          </p:cNvSpPr>
          <p:nvPr/>
        </p:nvSpPr>
        <p:spPr>
          <a:xfrm>
            <a:off x="457199" y="5851704"/>
            <a:ext cx="5629275" cy="169584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SEGÍTETT/TÖBB VÁLASZ LEHETSÉGES/Bázis: 15-19 évesek Budapest (N=21), megyeszékhely (n=23), egyéb város (n=67); falu, község (n=50)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11866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pt-BR" dirty="0"/>
              <a:t>A tehetség </a:t>
            </a:r>
            <a:r>
              <a:rPr lang="pt-BR" dirty="0" smtClean="0"/>
              <a:t>gondozása</a:t>
            </a:r>
            <a:endParaRPr lang="hu-HU" dirty="0"/>
          </a:p>
        </p:txBody>
      </p:sp>
      <p:pic>
        <p:nvPicPr>
          <p:cNvPr id="9" name="Kép helye 8"/>
          <p:cNvPicPr>
            <a:picLocks noGrp="1" noChangeAspect="1"/>
          </p:cNvPicPr>
          <p:nvPr>
            <p:ph type="pic" sz="quarter" idx="19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947240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Kinek kell elsősorban foglalkoznia a tehetséges gyerekkel? – a legmegmeghatározóbb szereplők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955305558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971600" y="5661248"/>
            <a:ext cx="3835362" cy="368301"/>
          </a:xfrm>
        </p:spPr>
        <p:txBody>
          <a:bodyPr/>
          <a:lstStyle/>
          <a:p>
            <a:r>
              <a:rPr lang="hu-HU" dirty="0"/>
              <a:t>SEGÍTETT/TÖBB VÁLASZ LEHETSÉGES</a:t>
            </a:r>
            <a:r>
              <a:rPr lang="hu-HU" dirty="0" smtClean="0"/>
              <a:t>/ Bázis</a:t>
            </a:r>
            <a:r>
              <a:rPr lang="hu-HU" dirty="0"/>
              <a:t>: </a:t>
            </a:r>
            <a:r>
              <a:rPr lang="hu-HU" dirty="0" smtClean="0"/>
              <a:t>18-59  </a:t>
            </a:r>
            <a:r>
              <a:rPr lang="hu-HU" dirty="0"/>
              <a:t>évesek (N=1000), 15-19 évesek (N=160)</a:t>
            </a:r>
          </a:p>
          <a:p>
            <a:r>
              <a:rPr lang="hu-HU" dirty="0" smtClean="0"/>
              <a:t>A feltüntetett százalékos értékek az adott személyt, intézményt első helyen említők arányát jelölik.</a:t>
            </a:r>
            <a:endParaRPr lang="hu-H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340768"/>
            <a:ext cx="8852400" cy="758861"/>
          </a:xfrm>
        </p:spPr>
        <p:txBody>
          <a:bodyPr/>
          <a:lstStyle/>
          <a:p>
            <a:r>
              <a:rPr lang="hu-HU" dirty="0"/>
              <a:t>Kinek a feladata, hogy előmozdítsa a tehetséges gyerekek fejlődését? Kérem, ismét jelölje a sorrendet</a:t>
            </a:r>
            <a:r>
              <a:rPr lang="hu-HU" dirty="0" smtClean="0"/>
              <a:t>!</a:t>
            </a:r>
          </a:p>
        </p:txBody>
      </p:sp>
      <p:sp>
        <p:nvSpPr>
          <p:cNvPr id="14" name="Szöveg helye 2"/>
          <p:cNvSpPr txBox="1">
            <a:spLocks/>
          </p:cNvSpPr>
          <p:nvPr/>
        </p:nvSpPr>
        <p:spPr>
          <a:xfrm>
            <a:off x="2051720" y="1628800"/>
            <a:ext cx="2880320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5" name="Szöveg helye 2"/>
          <p:cNvSpPr txBox="1">
            <a:spLocks/>
          </p:cNvSpPr>
          <p:nvPr/>
        </p:nvSpPr>
        <p:spPr>
          <a:xfrm>
            <a:off x="5220072" y="1628800"/>
            <a:ext cx="2808312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16" name="Háromszög 15"/>
          <p:cNvSpPr>
            <a:spLocks noChangeAspect="1"/>
          </p:cNvSpPr>
          <p:nvPr/>
        </p:nvSpPr>
        <p:spPr>
          <a:xfrm flipV="1">
            <a:off x="5004048" y="2492920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7" name="Háromszög 16"/>
          <p:cNvSpPr>
            <a:spLocks noChangeAspect="1"/>
          </p:cNvSpPr>
          <p:nvPr/>
        </p:nvSpPr>
        <p:spPr>
          <a:xfrm>
            <a:off x="8064412" y="2060848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grpSp>
        <p:nvGrpSpPr>
          <p:cNvPr id="19" name="Csoportba foglalás 18"/>
          <p:cNvGrpSpPr/>
          <p:nvPr/>
        </p:nvGrpSpPr>
        <p:grpSpPr>
          <a:xfrm>
            <a:off x="7336827" y="4869160"/>
            <a:ext cx="1125852" cy="535550"/>
            <a:chOff x="7462539" y="2705557"/>
            <a:chExt cx="1125836" cy="535531"/>
          </a:xfrm>
        </p:grpSpPr>
        <p:sp>
          <p:nvSpPr>
            <p:cNvPr id="20" name="Téglalap 19"/>
            <p:cNvSpPr/>
            <p:nvPr/>
          </p:nvSpPr>
          <p:spPr>
            <a:xfrm>
              <a:off x="7462539" y="2791198"/>
              <a:ext cx="144016" cy="14401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1" name="Téglalap 20"/>
            <p:cNvSpPr/>
            <p:nvPr/>
          </p:nvSpPr>
          <p:spPr>
            <a:xfrm>
              <a:off x="7606555" y="2791197"/>
              <a:ext cx="144016" cy="144016"/>
            </a:xfrm>
            <a:prstGeom prst="rect">
              <a:avLst/>
            </a:prstGeom>
            <a:solidFill>
              <a:schemeClr val="accent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2" name="Téglalap 21"/>
            <p:cNvSpPr/>
            <p:nvPr/>
          </p:nvSpPr>
          <p:spPr>
            <a:xfrm>
              <a:off x="7462539" y="2991790"/>
              <a:ext cx="144016" cy="144016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3" name="Téglalap 22"/>
            <p:cNvSpPr/>
            <p:nvPr/>
          </p:nvSpPr>
          <p:spPr>
            <a:xfrm>
              <a:off x="7606555" y="2991789"/>
              <a:ext cx="144016" cy="144016"/>
            </a:xfrm>
            <a:prstGeom prst="rect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4" name="Szövegdoboz 6"/>
            <p:cNvSpPr txBox="1"/>
            <p:nvPr/>
          </p:nvSpPr>
          <p:spPr>
            <a:xfrm>
              <a:off x="7678563" y="2705557"/>
              <a:ext cx="9098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2015</a:t>
              </a:r>
            </a:p>
            <a:p>
              <a:pPr>
                <a:lnSpc>
                  <a:spcPct val="120000"/>
                </a:lnSpc>
              </a:pPr>
              <a:r>
                <a:rPr lang="hu-HU" sz="1200" dirty="0" smtClean="0">
                  <a:latin typeface="+mj-lt"/>
                </a:rPr>
                <a:t>2013</a:t>
              </a:r>
            </a:p>
          </p:txBody>
        </p:sp>
      </p:grpSp>
      <p:grpSp>
        <p:nvGrpSpPr>
          <p:cNvPr id="25" name="Csoportba foglalás 24"/>
          <p:cNvGrpSpPr/>
          <p:nvPr/>
        </p:nvGrpSpPr>
        <p:grpSpPr>
          <a:xfrm>
            <a:off x="7099573" y="5349461"/>
            <a:ext cx="1600359" cy="338554"/>
            <a:chOff x="7056534" y="5372634"/>
            <a:chExt cx="1600359" cy="338554"/>
          </a:xfrm>
        </p:grpSpPr>
        <p:grpSp>
          <p:nvGrpSpPr>
            <p:cNvPr id="26" name="Csoportba foglalás 25"/>
            <p:cNvGrpSpPr/>
            <p:nvPr/>
          </p:nvGrpSpPr>
          <p:grpSpPr>
            <a:xfrm>
              <a:off x="7056534" y="5445224"/>
              <a:ext cx="179762" cy="179126"/>
              <a:chOff x="3851920" y="4653136"/>
              <a:chExt cx="252027" cy="251135"/>
            </a:xfrm>
          </p:grpSpPr>
          <p:sp>
            <p:nvSpPr>
              <p:cNvPr id="28" name="Téglalap 27"/>
              <p:cNvSpPr/>
              <p:nvPr/>
            </p:nvSpPr>
            <p:spPr>
              <a:xfrm>
                <a:off x="3851920" y="4725145"/>
                <a:ext cx="180019" cy="17912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145D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  <p:sp>
            <p:nvSpPr>
              <p:cNvPr id="29" name="Téglalap 28"/>
              <p:cNvSpPr/>
              <p:nvPr/>
            </p:nvSpPr>
            <p:spPr>
              <a:xfrm>
                <a:off x="3923928" y="4653136"/>
                <a:ext cx="180019" cy="179126"/>
              </a:xfrm>
              <a:prstGeom prst="rect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</p:grpSp>
        <p:sp>
          <p:nvSpPr>
            <p:cNvPr id="27" name="Szövegdoboz 26"/>
            <p:cNvSpPr txBox="1"/>
            <p:nvPr/>
          </p:nvSpPr>
          <p:spPr>
            <a:xfrm>
              <a:off x="7210044" y="5372634"/>
              <a:ext cx="14468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800" b="0" dirty="0" smtClean="0">
                  <a:latin typeface="+mj-lt"/>
                </a:rPr>
                <a:t>Szignifikáns eltérés az előző hullámhoz képest </a:t>
              </a:r>
            </a:p>
          </p:txBody>
        </p:sp>
      </p:grpSp>
      <p:sp>
        <p:nvSpPr>
          <p:cNvPr id="30" name="Háromszög 29"/>
          <p:cNvSpPr>
            <a:spLocks noChangeAspect="1"/>
          </p:cNvSpPr>
          <p:nvPr/>
        </p:nvSpPr>
        <p:spPr>
          <a:xfrm flipV="1">
            <a:off x="5004048" y="2816944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1" name="Háromszög 30"/>
          <p:cNvSpPr>
            <a:spLocks noChangeAspect="1"/>
          </p:cNvSpPr>
          <p:nvPr/>
        </p:nvSpPr>
        <p:spPr>
          <a:xfrm>
            <a:off x="5076056" y="3969072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grpSp>
        <p:nvGrpSpPr>
          <p:cNvPr id="2" name="Csoportba foglalás 1"/>
          <p:cNvGrpSpPr/>
          <p:nvPr/>
        </p:nvGrpSpPr>
        <p:grpSpPr>
          <a:xfrm>
            <a:off x="5292080" y="5661248"/>
            <a:ext cx="3528392" cy="293721"/>
            <a:chOff x="5796136" y="5645119"/>
            <a:chExt cx="3347864" cy="293721"/>
          </a:xfrm>
        </p:grpSpPr>
        <p:sp>
          <p:nvSpPr>
            <p:cNvPr id="32" name="Háromszög 31"/>
            <p:cNvSpPr>
              <a:spLocks noChangeAspect="1"/>
            </p:cNvSpPr>
            <p:nvPr/>
          </p:nvSpPr>
          <p:spPr>
            <a:xfrm flipV="1">
              <a:off x="5796136" y="5805272"/>
              <a:ext cx="71992" cy="72000"/>
            </a:xfrm>
            <a:prstGeom prst="triangle">
              <a:avLst/>
            </a:prstGeom>
            <a:solidFill>
              <a:schemeClr val="accent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300" b="0" dirty="0" smtClean="0">
                <a:solidFill>
                  <a:srgbClr val="333333"/>
                </a:solidFill>
              </a:endParaRPr>
            </a:p>
          </p:txBody>
        </p:sp>
        <p:sp>
          <p:nvSpPr>
            <p:cNvPr id="33" name="Szöveg helye 5"/>
            <p:cNvSpPr txBox="1">
              <a:spLocks/>
            </p:cNvSpPr>
            <p:nvPr/>
          </p:nvSpPr>
          <p:spPr>
            <a:xfrm>
              <a:off x="5904124" y="5645119"/>
              <a:ext cx="3239876" cy="293721"/>
            </a:xfrm>
            <a:prstGeom prst="rect">
              <a:avLst/>
            </a:prstGeom>
          </p:spPr>
          <p:txBody>
            <a:bodyPr wrap="square" lIns="0" tIns="0" rIns="0" bIns="108000" anchor="b">
              <a:spAutoFit/>
            </a:bodyPr>
            <a:lstStyle>
              <a:lvl1pPr marL="0" marR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 sz="600" b="0" kern="1200">
                  <a:solidFill>
                    <a:srgbClr val="333333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1">
                <a:spcBef>
                  <a:spcPct val="20000"/>
                </a:spcBef>
                <a:buFont typeface="Arial" pitchFamily="34" charset="0"/>
                <a:buNone/>
                <a:defRPr sz="600" kern="12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252413" indent="-252413" algn="l" defTabSz="914400" rtl="0" eaLnBrk="1" latinLnBrk="0" hangingPunct="1">
                <a:spcBef>
                  <a:spcPct val="20000"/>
                </a:spcBef>
                <a:buFont typeface="Wingdings" pitchFamily="2" charset="2"/>
                <a:buChar char=""/>
                <a:defRPr sz="600" kern="12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508000" indent="-255588" algn="l" defTabSz="914400" rtl="0" eaLnBrk="1" latinLnBrk="0" hangingPunct="1">
                <a:spcBef>
                  <a:spcPct val="20000"/>
                </a:spcBef>
                <a:buFont typeface="Wingdings" pitchFamily="2" charset="2"/>
                <a:buChar char="n"/>
                <a:defRPr sz="600" kern="12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760413" indent="-252413" algn="l" defTabSz="914400" rtl="0" eaLnBrk="1" latinLnBrk="0" hangingPunct="1">
                <a:spcBef>
                  <a:spcPct val="20000"/>
                </a:spcBef>
                <a:buFont typeface="Wingdings" pitchFamily="2" charset="2"/>
                <a:buChar char="n"/>
                <a:defRPr sz="600" kern="12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dirty="0" smtClean="0"/>
                <a:t>Szignifikánsan alacsonyabb/magasabb érték a tanulók körében a felnőttekhez képest</a:t>
              </a:r>
              <a:endParaRPr lang="hu-HU" dirty="0"/>
            </a:p>
          </p:txBody>
        </p:sp>
        <p:sp>
          <p:nvSpPr>
            <p:cNvPr id="34" name="Háromszög 33"/>
            <p:cNvSpPr>
              <a:spLocks noChangeAspect="1"/>
            </p:cNvSpPr>
            <p:nvPr/>
          </p:nvSpPr>
          <p:spPr>
            <a:xfrm>
              <a:off x="5796136" y="5717127"/>
              <a:ext cx="71992" cy="72000"/>
            </a:xfrm>
            <a:prstGeom prst="triangle">
              <a:avLst/>
            </a:prstGeom>
            <a:solidFill>
              <a:srgbClr val="489A1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300" b="0" dirty="0" smtClean="0">
                <a:solidFill>
                  <a:srgbClr val="333333"/>
                </a:solidFill>
              </a:endParaRPr>
            </a:p>
          </p:txBody>
        </p:sp>
      </p:grpSp>
      <p:sp>
        <p:nvSpPr>
          <p:cNvPr id="41" name="Szöveg helye 21"/>
          <p:cNvSpPr txBox="1">
            <a:spLocks/>
          </p:cNvSpPr>
          <p:nvPr/>
        </p:nvSpPr>
        <p:spPr>
          <a:xfrm>
            <a:off x="0" y="910461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tanulók egyre nagyobb arányban várnák a tehetség előmozdításának segítését a szülőktől. Ezzel szemben a szülők – az előző hullámhoz képest is – egyre kisebb arányban gondolják ezt saját feladatuknak és inkább az iskolától és az államtól várnák a tehetséges gyerekek támogatását. </a:t>
            </a:r>
            <a:endParaRPr lang="hu-HU" sz="12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121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Hogyan kell foglalkozni a tehetséges gyerekkel?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2262767601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89596" y="5671687"/>
            <a:ext cx="7581600" cy="349601"/>
          </a:xfrm>
        </p:spPr>
        <p:txBody>
          <a:bodyPr/>
          <a:lstStyle/>
          <a:p>
            <a:r>
              <a:rPr lang="hu-HU" dirty="0" smtClean="0"/>
              <a:t>SEGÍTETT/TÖBB VÁLASZ LEHETSÉGES!/ Bázis</a:t>
            </a:r>
            <a:r>
              <a:rPr lang="hu-HU" dirty="0"/>
              <a:t>: 15-19 évesek (N=160), </a:t>
            </a:r>
            <a:r>
              <a:rPr lang="hu-HU" dirty="0" smtClean="0"/>
              <a:t>18-59 </a:t>
            </a:r>
            <a:r>
              <a:rPr lang="hu-HU" dirty="0"/>
              <a:t>évesek (N=1000), </a:t>
            </a:r>
            <a:endParaRPr lang="hu-HU" dirty="0" smtClean="0"/>
          </a:p>
          <a:p>
            <a:r>
              <a:rPr lang="hu-HU" dirty="0" smtClean="0"/>
              <a:t>18-59 évesek tehetséges gyerekkel (n=507)</a:t>
            </a:r>
            <a:endParaRPr lang="hu-HU" dirty="0"/>
          </a:p>
          <a:p>
            <a:r>
              <a:rPr lang="hu-HU" dirty="0"/>
              <a:t>A feltüntetett százalékos értékek az adott személyt, intézményt első helyen említők arányát jelölik.</a:t>
            </a:r>
          </a:p>
        </p:txBody>
      </p:sp>
      <p:sp>
        <p:nvSpPr>
          <p:cNvPr id="23" name="Szövegdoboz 22"/>
          <p:cNvSpPr txBox="1"/>
          <p:nvPr/>
        </p:nvSpPr>
        <p:spPr>
          <a:xfrm>
            <a:off x="107504" y="620688"/>
            <a:ext cx="903649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hu-HU" sz="1100" b="0" dirty="0" smtClean="0">
                <a:latin typeface="+mj-lt"/>
              </a:rPr>
              <a:t>Míg a szülők főleg az iskolától várná, hogy – akár a tanrendtől eltérve vagy amellett – foglalkozzon a tehetséges gyerekekkel. A tanulók főleg az iskolán kívüli egyéni különórában látják a tehetség fejlesztésének a lehetőségét. Illetve a tanulók a szülőknél fontosabbnak tartják a versenyeken való részvételt a tehetséges gyerekek fejlődése szempontjából. </a:t>
            </a:r>
            <a:endParaRPr lang="hu-HU" sz="1100" b="0" dirty="0" smtClean="0">
              <a:solidFill>
                <a:srgbClr val="FFC000"/>
              </a:solidFill>
              <a:latin typeface="+mj-lt"/>
            </a:endParaRPr>
          </a:p>
        </p:txBody>
      </p:sp>
      <p:sp>
        <p:nvSpPr>
          <p:cNvPr id="31" name="Szövegdoboz 30"/>
          <p:cNvSpPr txBox="1"/>
          <p:nvPr/>
        </p:nvSpPr>
        <p:spPr>
          <a:xfrm>
            <a:off x="107504" y="1285875"/>
            <a:ext cx="80648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n-lt"/>
                <a:cs typeface="+mn-cs"/>
              </a:rPr>
              <a:t>Ön szerint, hogyan kell foglalkozni a tehetséges gyerekkel? Melyiket tartja a legmegfelelőbbnek? Melyik lenne a második és melyiket tenné a harmadik helyre?</a:t>
            </a:r>
          </a:p>
        </p:txBody>
      </p:sp>
      <p:sp>
        <p:nvSpPr>
          <p:cNvPr id="33" name="Háromszög 32"/>
          <p:cNvSpPr>
            <a:spLocks noChangeAspect="1"/>
          </p:cNvSpPr>
          <p:nvPr/>
        </p:nvSpPr>
        <p:spPr>
          <a:xfrm flipV="1">
            <a:off x="5292080" y="5821401"/>
            <a:ext cx="75874" cy="72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4" name="Háromszög 33"/>
          <p:cNvSpPr>
            <a:spLocks noChangeAspect="1"/>
          </p:cNvSpPr>
          <p:nvPr/>
        </p:nvSpPr>
        <p:spPr>
          <a:xfrm>
            <a:off x="5292080" y="5733256"/>
            <a:ext cx="75874" cy="72000"/>
          </a:xfrm>
          <a:prstGeom prst="triangle">
            <a:avLst/>
          </a:prstGeom>
          <a:solidFill>
            <a:srgbClr val="489A1E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5" name="Szöveg helye 5"/>
          <p:cNvSpPr txBox="1">
            <a:spLocks/>
          </p:cNvSpPr>
          <p:nvPr/>
        </p:nvSpPr>
        <p:spPr>
          <a:xfrm>
            <a:off x="5405891" y="5661248"/>
            <a:ext cx="3414581" cy="293721"/>
          </a:xfrm>
          <a:prstGeom prst="rect">
            <a:avLst/>
          </a:prstGeom>
        </p:spPr>
        <p:txBody>
          <a:bodyPr wrap="square" lIns="0" tIns="0" rIns="0" bIns="10800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Szignifikánsan alacsonyabb/magasabb érték a tanulók körében a felnőttekhez képest</a:t>
            </a:r>
            <a:endParaRPr lang="hu-HU" dirty="0"/>
          </a:p>
        </p:txBody>
      </p:sp>
      <p:sp>
        <p:nvSpPr>
          <p:cNvPr id="37" name="Háromszög 36"/>
          <p:cNvSpPr>
            <a:spLocks noChangeAspect="1"/>
          </p:cNvSpPr>
          <p:nvPr/>
        </p:nvSpPr>
        <p:spPr>
          <a:xfrm>
            <a:off x="3643803" y="1988840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8" name="Háromszög 37"/>
          <p:cNvSpPr>
            <a:spLocks noChangeAspect="1"/>
          </p:cNvSpPr>
          <p:nvPr/>
        </p:nvSpPr>
        <p:spPr>
          <a:xfrm flipV="1">
            <a:off x="3203848" y="3429000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9" name="Háromszög 38"/>
          <p:cNvSpPr>
            <a:spLocks noChangeAspect="1"/>
          </p:cNvSpPr>
          <p:nvPr/>
        </p:nvSpPr>
        <p:spPr>
          <a:xfrm>
            <a:off x="3095860" y="4365104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4" name="Háromszög 13"/>
          <p:cNvSpPr>
            <a:spLocks noChangeAspect="1"/>
          </p:cNvSpPr>
          <p:nvPr/>
        </p:nvSpPr>
        <p:spPr>
          <a:xfrm>
            <a:off x="4149869" y="2926206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6098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Hogyan kell foglalkozni a tehetséges gyerekkel?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915277714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89596" y="5671687"/>
            <a:ext cx="7026822" cy="349601"/>
          </a:xfrm>
        </p:spPr>
        <p:txBody>
          <a:bodyPr/>
          <a:lstStyle/>
          <a:p>
            <a:r>
              <a:rPr lang="hu-HU" dirty="0" smtClean="0"/>
              <a:t>SEGÍTETT/TÖBB VÁLASZ LEHETSÉGES!/ Bázis</a:t>
            </a:r>
            <a:r>
              <a:rPr lang="hu-HU" dirty="0"/>
              <a:t>: </a:t>
            </a:r>
            <a:r>
              <a:rPr lang="hu-HU" dirty="0" smtClean="0"/>
              <a:t>18-59 évesek, akiknek gyerekük </a:t>
            </a:r>
            <a:r>
              <a:rPr lang="hu-HU" dirty="0"/>
              <a:t>van Budapest (</a:t>
            </a:r>
            <a:r>
              <a:rPr lang="hu-HU" dirty="0" smtClean="0"/>
              <a:t>N=124), </a:t>
            </a:r>
            <a:r>
              <a:rPr lang="hu-HU" dirty="0"/>
              <a:t>megyeszékhely (</a:t>
            </a:r>
            <a:r>
              <a:rPr lang="hu-HU" dirty="0" smtClean="0"/>
              <a:t>n=123</a:t>
            </a:r>
            <a:r>
              <a:rPr lang="hu-HU" dirty="0"/>
              <a:t>), egyéb város (</a:t>
            </a:r>
            <a:r>
              <a:rPr lang="hu-HU" dirty="0" smtClean="0"/>
              <a:t>n=227); </a:t>
            </a:r>
            <a:r>
              <a:rPr lang="hu-HU" dirty="0"/>
              <a:t>falu, község (</a:t>
            </a:r>
            <a:r>
              <a:rPr lang="hu-HU" dirty="0" smtClean="0"/>
              <a:t>n=207</a:t>
            </a:r>
            <a:r>
              <a:rPr lang="hu-HU" dirty="0"/>
              <a:t>); 15-19 évesek Budapest (N=21), megyeszékhely (n=23), egyéb város (n=67); falu, község (n=50</a:t>
            </a:r>
            <a:r>
              <a:rPr lang="hu-HU" dirty="0" smtClean="0"/>
              <a:t>)</a:t>
            </a:r>
          </a:p>
          <a:p>
            <a:r>
              <a:rPr lang="hu-HU" dirty="0" smtClean="0"/>
              <a:t>A </a:t>
            </a:r>
            <a:r>
              <a:rPr lang="hu-HU" dirty="0"/>
              <a:t>feltüntetett százalékos értékek az adott személyt, intézményt első helyen említők arányát jelölik.</a:t>
            </a:r>
          </a:p>
        </p:txBody>
      </p:sp>
      <p:sp>
        <p:nvSpPr>
          <p:cNvPr id="31" name="Szövegdoboz 30"/>
          <p:cNvSpPr txBox="1"/>
          <p:nvPr/>
        </p:nvSpPr>
        <p:spPr>
          <a:xfrm>
            <a:off x="107504" y="767251"/>
            <a:ext cx="80648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n-lt"/>
                <a:cs typeface="+mn-cs"/>
              </a:rPr>
              <a:t>Ön szerint, hogyan kell foglalkozni a tehetséges gyerekkel? Melyiket tartja a legmegfelelőbbnek? Melyik lenne a második és melyiket tenné a harmadik helyre?</a:t>
            </a:r>
          </a:p>
        </p:txBody>
      </p:sp>
      <p:graphicFrame>
        <p:nvGraphicFramePr>
          <p:cNvPr id="14" name="Táblázat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0246326"/>
              </p:ext>
            </p:extLst>
          </p:nvPr>
        </p:nvGraphicFramePr>
        <p:xfrm>
          <a:off x="3185834" y="1515524"/>
          <a:ext cx="5130584" cy="2444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2646"/>
                <a:gridCol w="1282646"/>
                <a:gridCol w="1282646"/>
                <a:gridCol w="1282646"/>
              </a:tblGrid>
              <a:tr h="244465"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Budapest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Megyeszékhely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Egyéb város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Falu,</a:t>
                      </a:r>
                      <a:r>
                        <a:rPr lang="hu-HU" sz="1000" b="1" baseline="0" dirty="0" smtClean="0">
                          <a:solidFill>
                            <a:sysClr val="windowText" lastClr="000000"/>
                          </a:solidFill>
                        </a:rPr>
                        <a:t> község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Téglalap 14"/>
          <p:cNvSpPr/>
          <p:nvPr/>
        </p:nvSpPr>
        <p:spPr>
          <a:xfrm>
            <a:off x="1397320" y="1540800"/>
            <a:ext cx="1224136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18-59 évesek</a:t>
            </a:r>
          </a:p>
        </p:txBody>
      </p:sp>
      <p:sp>
        <p:nvSpPr>
          <p:cNvPr id="16" name="Téglalap 15"/>
          <p:cNvSpPr/>
          <p:nvPr/>
        </p:nvSpPr>
        <p:spPr>
          <a:xfrm>
            <a:off x="1365421" y="3626612"/>
            <a:ext cx="1224136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15-19 évesek</a:t>
            </a:r>
          </a:p>
        </p:txBody>
      </p:sp>
    </p:spTree>
    <p:extLst>
      <p:ext uri="{BB962C8B-B14F-4D97-AF65-F5344CB8AC3E}">
        <p14:creationId xmlns:p14="http://schemas.microsoft.com/office/powerpoint/2010/main" val="2742640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</a:t>
            </a:r>
            <a:r>
              <a:rPr lang="hu-HU" dirty="0"/>
              <a:t>tehetséges gyerekek támogatási, segítési lehetőségei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445304066"/>
              </p:ext>
            </p:extLst>
          </p:nvPr>
        </p:nvGraphicFramePr>
        <p:xfrm>
          <a:off x="282030" y="1026169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59632" y="5661248"/>
            <a:ext cx="4752528" cy="368301"/>
          </a:xfrm>
        </p:spPr>
        <p:txBody>
          <a:bodyPr/>
          <a:lstStyle/>
          <a:p>
            <a:r>
              <a:rPr lang="hu-HU" dirty="0" smtClean="0">
                <a:solidFill>
                  <a:schemeClr val="tx1"/>
                </a:solidFill>
              </a:rPr>
              <a:t>* három típusú szakkör/tanfolyam finanszírozásból </a:t>
            </a:r>
            <a:r>
              <a:rPr lang="hu-HU" dirty="0">
                <a:solidFill>
                  <a:schemeClr val="tx1"/>
                </a:solidFill>
              </a:rPr>
              <a:t>legalább az </a:t>
            </a:r>
            <a:r>
              <a:rPr lang="hu-HU" dirty="0" smtClean="0">
                <a:solidFill>
                  <a:schemeClr val="tx1"/>
                </a:solidFill>
              </a:rPr>
              <a:t>egyikkel egyetért</a:t>
            </a:r>
          </a:p>
          <a:p>
            <a:r>
              <a:rPr lang="hu-HU" dirty="0" smtClean="0">
                <a:solidFill>
                  <a:schemeClr val="tx1"/>
                </a:solidFill>
              </a:rPr>
              <a:t>SEGÍTETT/TÖBB VÁLASZ LEHETSÉGES/</a:t>
            </a:r>
            <a:r>
              <a:rPr lang="hu-HU" dirty="0"/>
              <a:t>Bázis: 18-59 évesek (N=1000), </a:t>
            </a:r>
            <a:r>
              <a:rPr lang="hu-HU" dirty="0" smtClean="0"/>
              <a:t>18-59 </a:t>
            </a:r>
            <a:r>
              <a:rPr lang="hu-HU" dirty="0"/>
              <a:t>évesek tehetséges gyerekkel (n=507</a:t>
            </a:r>
            <a:r>
              <a:rPr lang="hu-HU" dirty="0" smtClean="0"/>
              <a:t>)</a:t>
            </a:r>
          </a:p>
          <a:p>
            <a:r>
              <a:rPr lang="hu-HU" dirty="0"/>
              <a:t>. százalékos értékek az adott állítással teljes mértékben vagy nagyon egyetértők arányát jelölik.</a:t>
            </a:r>
          </a:p>
          <a:p>
            <a:r>
              <a:rPr lang="hu-HU" dirty="0"/>
              <a:t>(1: egyáltalán nem ért egyet; 5: teljes mértékben egyet ért)</a:t>
            </a:r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721532"/>
            <a:ext cx="8852400" cy="758861"/>
          </a:xfrm>
        </p:spPr>
        <p:txBody>
          <a:bodyPr/>
          <a:lstStyle/>
          <a:p>
            <a:r>
              <a:rPr lang="hu-HU" dirty="0"/>
              <a:t>A következőkben lehetőségeket olvashat, hogy hogyan lehet segíteni, támogatni tehetséges gyerekeket. Kérem, mondja meg mindegyikről, hogy Ön személy szerint mennyire tartja fontosnak azt. </a:t>
            </a:r>
          </a:p>
        </p:txBody>
      </p:sp>
      <p:sp>
        <p:nvSpPr>
          <p:cNvPr id="14" name="Szöveg helye 2"/>
          <p:cNvSpPr txBox="1">
            <a:spLocks/>
          </p:cNvSpPr>
          <p:nvPr/>
        </p:nvSpPr>
        <p:spPr>
          <a:xfrm>
            <a:off x="3491880" y="1340768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5" name="Szöveg helye 2"/>
          <p:cNvSpPr txBox="1">
            <a:spLocks/>
          </p:cNvSpPr>
          <p:nvPr/>
        </p:nvSpPr>
        <p:spPr>
          <a:xfrm>
            <a:off x="6012160" y="1346723"/>
            <a:ext cx="2840240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 akiknek van tehetségesnek ítélt gyereke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50677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rtalom helye 2"/>
          <p:cNvSpPr>
            <a:spLocks noGrp="1"/>
          </p:cNvSpPr>
          <p:nvPr>
            <p:ph sz="quarter" idx="12"/>
          </p:nvPr>
        </p:nvSpPr>
        <p:spPr>
          <a:xfrm>
            <a:off x="288032" y="1484784"/>
            <a:ext cx="4572000" cy="3762000"/>
          </a:xfrm>
        </p:spPr>
        <p:txBody>
          <a:bodyPr/>
          <a:lstStyle/>
          <a:p>
            <a:pPr>
              <a:spcBef>
                <a:spcPts val="300"/>
              </a:spcBef>
            </a:pPr>
            <a:r>
              <a:rPr lang="hu-HU" dirty="0" smtClean="0"/>
              <a:t>Módszer</a:t>
            </a:r>
          </a:p>
          <a:p>
            <a:pPr lvl="1">
              <a:spcBef>
                <a:spcPts val="300"/>
              </a:spcBef>
            </a:pPr>
            <a:r>
              <a:rPr lang="hu-HU" dirty="0" smtClean="0"/>
              <a:t>CAWI</a:t>
            </a:r>
          </a:p>
          <a:p>
            <a:pPr lvl="1">
              <a:spcBef>
                <a:spcPts val="300"/>
              </a:spcBef>
            </a:pPr>
            <a:endParaRPr lang="hu-HU" dirty="0" smtClean="0"/>
          </a:p>
          <a:p>
            <a:pPr>
              <a:spcBef>
                <a:spcPts val="300"/>
              </a:spcBef>
            </a:pPr>
            <a:r>
              <a:rPr lang="hu-HU" dirty="0" smtClean="0"/>
              <a:t>Reprezentativitás</a:t>
            </a:r>
          </a:p>
          <a:p>
            <a:pPr lvl="1">
              <a:spcBef>
                <a:spcPts val="300"/>
              </a:spcBef>
            </a:pPr>
            <a:r>
              <a:rPr lang="hu-HU" dirty="0"/>
              <a:t>országos, </a:t>
            </a:r>
            <a:r>
              <a:rPr lang="hu-HU" dirty="0" smtClean="0"/>
              <a:t>nemre</a:t>
            </a:r>
            <a:r>
              <a:rPr lang="hu-HU" dirty="0"/>
              <a:t>, korra, iskolai végzettségre </a:t>
            </a:r>
            <a:r>
              <a:rPr lang="hu-HU" dirty="0" smtClean="0"/>
              <a:t>reprezentatív minta</a:t>
            </a:r>
          </a:p>
          <a:p>
            <a:pPr>
              <a:spcBef>
                <a:spcPts val="300"/>
              </a:spcBef>
            </a:pPr>
            <a:r>
              <a:rPr lang="hu-HU" dirty="0" smtClean="0"/>
              <a:t>Alminták és mintaméretek</a:t>
            </a:r>
          </a:p>
          <a:p>
            <a:pPr lvl="2">
              <a:spcBef>
                <a:spcPts val="300"/>
              </a:spcBef>
            </a:pPr>
            <a:r>
              <a:rPr lang="hu-HU" sz="1400" dirty="0" smtClean="0"/>
              <a:t>Felnőtt, 18-59 éves minta: 1000 fő</a:t>
            </a:r>
          </a:p>
          <a:p>
            <a:pPr lvl="3">
              <a:spcBef>
                <a:spcPts val="300"/>
              </a:spcBef>
            </a:pPr>
            <a:r>
              <a:rPr lang="hu-HU" sz="1200" dirty="0" smtClean="0"/>
              <a:t>ebből akinek tehetséges</a:t>
            </a:r>
            <a:r>
              <a:rPr lang="hu-HU" sz="1200" baseline="30000" dirty="0" smtClean="0"/>
              <a:t>1</a:t>
            </a:r>
            <a:r>
              <a:rPr lang="hu-HU" sz="1200" dirty="0" smtClean="0"/>
              <a:t> gyereke: 507 fő</a:t>
            </a:r>
          </a:p>
          <a:p>
            <a:pPr lvl="2">
              <a:spcBef>
                <a:spcPts val="300"/>
              </a:spcBef>
            </a:pPr>
            <a:r>
              <a:rPr lang="hu-HU" sz="1400" dirty="0" smtClean="0"/>
              <a:t>15-19 évesek: 160 fő</a:t>
            </a:r>
            <a:endParaRPr lang="hu-HU" sz="1400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16"/>
          </p:nvPr>
        </p:nvSpPr>
        <p:spPr>
          <a:xfrm>
            <a:off x="270456" y="692696"/>
            <a:ext cx="4570383" cy="619673"/>
          </a:xfrm>
        </p:spPr>
        <p:txBody>
          <a:bodyPr tIns="126000">
            <a:spAutoFit/>
          </a:bodyPr>
          <a:lstStyle/>
          <a:p>
            <a:pPr lvl="1"/>
            <a:r>
              <a:rPr lang="hu-HU" dirty="0" smtClean="0"/>
              <a:t>Cél</a:t>
            </a:r>
            <a:r>
              <a:rPr lang="hu-HU" dirty="0"/>
              <a:t>: </a:t>
            </a:r>
            <a:r>
              <a:rPr lang="hu-HU" dirty="0" smtClean="0"/>
              <a:t>a</a:t>
            </a:r>
            <a:r>
              <a:rPr lang="hu-HU" dirty="0" smtClean="0">
                <a:sym typeface="Wingdings"/>
              </a:rPr>
              <a:t> </a:t>
            </a:r>
            <a:r>
              <a:rPr lang="hu-HU" dirty="0">
                <a:sym typeface="Wingdings"/>
              </a:rPr>
              <a:t>magyar lakosság </a:t>
            </a:r>
            <a:r>
              <a:rPr lang="hu-HU" dirty="0" smtClean="0">
                <a:sym typeface="Wingdings"/>
              </a:rPr>
              <a:t>véleményének reprezentatív feltérképezése</a:t>
            </a:r>
            <a:endParaRPr lang="hu-HU" dirty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kutatás módszere</a:t>
            </a:r>
            <a:endParaRPr lang="hu-HU" dirty="0"/>
          </a:p>
        </p:txBody>
      </p:sp>
      <p:sp>
        <p:nvSpPr>
          <p:cNvPr id="11" name="Szöveg helye 7"/>
          <p:cNvSpPr>
            <a:spLocks noGrp="1"/>
          </p:cNvSpPr>
          <p:nvPr>
            <p:ph type="body" sz="quarter" idx="21"/>
          </p:nvPr>
        </p:nvSpPr>
        <p:spPr>
          <a:xfrm>
            <a:off x="265466" y="5179364"/>
            <a:ext cx="4572000" cy="282573"/>
          </a:xfrm>
        </p:spPr>
        <p:txBody>
          <a:bodyPr lIns="277200" bIns="36000">
            <a:spAutoFit/>
          </a:bodyPr>
          <a:lstStyle/>
          <a:p>
            <a:pPr marL="95250" indent="-95250"/>
            <a:r>
              <a:rPr lang="hu-HU" sz="800" baseline="30000" dirty="0" smtClean="0"/>
              <a:t>1</a:t>
            </a:r>
            <a:r>
              <a:rPr lang="hu-HU" sz="800" dirty="0" smtClean="0"/>
              <a:t>Tehetséges: „Ön tehetségesnek vagy kiemelkedő képességűnek tartja gyermekét bármilyen területen?”</a:t>
            </a:r>
            <a:endParaRPr lang="hu-HU" sz="800" dirty="0"/>
          </a:p>
        </p:txBody>
      </p:sp>
      <p:cxnSp>
        <p:nvCxnSpPr>
          <p:cNvPr id="21" name="Egyenes összekötő 20"/>
          <p:cNvCxnSpPr/>
          <p:nvPr/>
        </p:nvCxnSpPr>
        <p:spPr>
          <a:xfrm>
            <a:off x="755576" y="4149080"/>
            <a:ext cx="1295095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gyenes összekötő 21"/>
          <p:cNvCxnSpPr/>
          <p:nvPr/>
        </p:nvCxnSpPr>
        <p:spPr>
          <a:xfrm>
            <a:off x="2050671" y="3861048"/>
            <a:ext cx="937153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22"/>
          <p:cNvCxnSpPr/>
          <p:nvPr/>
        </p:nvCxnSpPr>
        <p:spPr>
          <a:xfrm>
            <a:off x="1475656" y="3645024"/>
            <a:ext cx="1008112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59991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</a:t>
            </a:r>
            <a:r>
              <a:rPr lang="hu-HU" dirty="0"/>
              <a:t>tehetséges gyerekek támogatási, segítési lehetőségei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259397107"/>
              </p:ext>
            </p:extLst>
          </p:nvPr>
        </p:nvGraphicFramePr>
        <p:xfrm>
          <a:off x="282030" y="1026169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59632" y="5661248"/>
            <a:ext cx="4752528" cy="368301"/>
          </a:xfrm>
        </p:spPr>
        <p:txBody>
          <a:bodyPr/>
          <a:lstStyle/>
          <a:p>
            <a:r>
              <a:rPr lang="hu-HU" dirty="0" smtClean="0">
                <a:solidFill>
                  <a:schemeClr val="tx1"/>
                </a:solidFill>
              </a:rPr>
              <a:t>* három típusú szakkör/tanfolyam finanszírozásból </a:t>
            </a:r>
            <a:r>
              <a:rPr lang="hu-HU" dirty="0">
                <a:solidFill>
                  <a:schemeClr val="tx1"/>
                </a:solidFill>
              </a:rPr>
              <a:t>legalább az </a:t>
            </a:r>
            <a:r>
              <a:rPr lang="hu-HU" dirty="0" smtClean="0">
                <a:solidFill>
                  <a:schemeClr val="tx1"/>
                </a:solidFill>
              </a:rPr>
              <a:t>egyikkel egyetért</a:t>
            </a:r>
          </a:p>
          <a:p>
            <a:r>
              <a:rPr lang="hu-HU" dirty="0" smtClean="0">
                <a:solidFill>
                  <a:schemeClr val="tx1"/>
                </a:solidFill>
              </a:rPr>
              <a:t>SEGÍTETT/TÖBB VÁLASZ LEHETSÉGES/</a:t>
            </a:r>
            <a:r>
              <a:rPr lang="hu-HU" dirty="0"/>
              <a:t>Bázis: 18-59 évesek Budapest (N=181), megyeszékhely (n=179), egyéb város (n=340); falu, község (n=300)</a:t>
            </a:r>
            <a:endParaRPr lang="hu-HU" dirty="0" smtClean="0"/>
          </a:p>
          <a:p>
            <a:r>
              <a:rPr lang="hu-HU" dirty="0"/>
              <a:t>. százalékos értékek az adott állítással teljes mértékben vagy nagyon egyetértők arányát jelölik.</a:t>
            </a:r>
          </a:p>
          <a:p>
            <a:r>
              <a:rPr lang="hu-HU" dirty="0"/>
              <a:t>(1: egyáltalán nem ért egyet; 5: teljes mértékben egyet ért)</a:t>
            </a:r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721532"/>
            <a:ext cx="8852400" cy="758861"/>
          </a:xfrm>
        </p:spPr>
        <p:txBody>
          <a:bodyPr/>
          <a:lstStyle/>
          <a:p>
            <a:r>
              <a:rPr lang="hu-HU" dirty="0"/>
              <a:t>A következőkben lehetőségeket olvashat, hogy hogyan lehet segíteni, támogatni tehetséges gyerekeket. Kérem, mondja meg mindegyikről, hogy Ön személy szerint mennyire tartja fontosnak azt. </a:t>
            </a:r>
          </a:p>
        </p:txBody>
      </p:sp>
      <p:graphicFrame>
        <p:nvGraphicFramePr>
          <p:cNvPr id="12" name="Táblázat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3103046"/>
              </p:ext>
            </p:extLst>
          </p:nvPr>
        </p:nvGraphicFramePr>
        <p:xfrm>
          <a:off x="3062177" y="1718810"/>
          <a:ext cx="5380073" cy="2444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2260"/>
                <a:gridCol w="1600900"/>
                <a:gridCol w="1325336"/>
                <a:gridCol w="1351577"/>
              </a:tblGrid>
              <a:tr h="244465"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Budapest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Megyeszékhely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Egyéb város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Falu,</a:t>
                      </a:r>
                      <a:r>
                        <a:rPr lang="hu-HU" sz="1000" b="1" baseline="0" dirty="0" smtClean="0">
                          <a:solidFill>
                            <a:sysClr val="windowText" lastClr="000000"/>
                          </a:solidFill>
                        </a:rPr>
                        <a:t> község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861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Content Placeholder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5883934"/>
              </p:ext>
            </p:extLst>
          </p:nvPr>
        </p:nvGraphicFramePr>
        <p:xfrm>
          <a:off x="5501046" y="1455622"/>
          <a:ext cx="3038451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Motiválási </a:t>
            </a:r>
            <a:r>
              <a:rPr lang="hu-HU" dirty="0"/>
              <a:t>lehetőségek fontossága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696229036"/>
              </p:ext>
            </p:extLst>
          </p:nvPr>
        </p:nvGraphicFramePr>
        <p:xfrm>
          <a:off x="331327" y="1556791"/>
          <a:ext cx="5644853" cy="40938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 smtClean="0">
                <a:solidFill>
                  <a:schemeClr val="tx1"/>
                </a:solidFill>
              </a:rPr>
              <a:t>SEGÍTETT/TÖBB </a:t>
            </a:r>
            <a:r>
              <a:rPr lang="hu-HU" dirty="0">
                <a:solidFill>
                  <a:schemeClr val="tx1"/>
                </a:solidFill>
              </a:rPr>
              <a:t>VÁLASZ </a:t>
            </a:r>
            <a:r>
              <a:rPr lang="hu-HU" dirty="0" smtClean="0">
                <a:solidFill>
                  <a:schemeClr val="tx1"/>
                </a:solidFill>
              </a:rPr>
              <a:t>LEHETSÉGES/</a:t>
            </a:r>
            <a:r>
              <a:rPr lang="hu-HU" dirty="0" smtClean="0"/>
              <a:t>Bázis: 15-19 </a:t>
            </a:r>
            <a:r>
              <a:rPr lang="hu-HU" dirty="0"/>
              <a:t>évesek (N=160), 18-59 évesek (N=1000</a:t>
            </a:r>
            <a:r>
              <a:rPr lang="hu-HU" dirty="0" smtClean="0"/>
              <a:t>) </a:t>
            </a:r>
            <a:endParaRPr lang="hu-HU" dirty="0"/>
          </a:p>
          <a:p>
            <a:r>
              <a:rPr lang="hu-HU" dirty="0" smtClean="0"/>
              <a:t>A </a:t>
            </a:r>
            <a:r>
              <a:rPr lang="hu-HU" dirty="0"/>
              <a:t>százalékos értékek az adott állítással teljes mértékben vagy nagyon egyetértők arányát jelölik.</a:t>
            </a:r>
          </a:p>
          <a:p>
            <a:r>
              <a:rPr lang="hu-HU" dirty="0"/>
              <a:t>(1: egyáltalán nem ért egyet; 5: teljes mértékben egyet ért)</a:t>
            </a:r>
          </a:p>
          <a:p>
            <a:endParaRPr lang="hu-HU" dirty="0" smtClean="0"/>
          </a:p>
          <a:p>
            <a:endParaRPr lang="hu-HU" dirty="0"/>
          </a:p>
        </p:txBody>
      </p:sp>
      <p:sp>
        <p:nvSpPr>
          <p:cNvPr id="29" name="Szövegdoboz 1"/>
          <p:cNvSpPr txBox="1"/>
          <p:nvPr/>
        </p:nvSpPr>
        <p:spPr>
          <a:xfrm>
            <a:off x="6589064" y="5445224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n=507</a:t>
            </a:r>
          </a:p>
        </p:txBody>
      </p:sp>
      <p:sp>
        <p:nvSpPr>
          <p:cNvPr id="30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/>
              <a:t>Mi jelenthet a tehetséges gyerek számára motivációt?  A következőkről kérem, ismét mondja meg, hogy mennyire fontos Ön szerint a gyerek számára</a:t>
            </a:r>
            <a:r>
              <a:rPr lang="hu-HU" dirty="0" smtClean="0"/>
              <a:t>! </a:t>
            </a:r>
          </a:p>
        </p:txBody>
      </p:sp>
      <p:sp>
        <p:nvSpPr>
          <p:cNvPr id="31" name="Szöveg helye 2"/>
          <p:cNvSpPr txBox="1">
            <a:spLocks/>
          </p:cNvSpPr>
          <p:nvPr/>
        </p:nvSpPr>
        <p:spPr>
          <a:xfrm>
            <a:off x="3753636" y="1786022"/>
            <a:ext cx="1682460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32" name="Szöveg helye 2"/>
          <p:cNvSpPr txBox="1">
            <a:spLocks/>
          </p:cNvSpPr>
          <p:nvPr/>
        </p:nvSpPr>
        <p:spPr>
          <a:xfrm>
            <a:off x="6163661" y="1628799"/>
            <a:ext cx="2768232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akiknek van tehetségesnek ítélt gyereke</a:t>
            </a:r>
            <a:endParaRPr lang="hu-HU" dirty="0"/>
          </a:p>
        </p:txBody>
      </p:sp>
      <p:sp>
        <p:nvSpPr>
          <p:cNvPr id="36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Ahogy a siker esetében, a motivációknál is látható, hogy a személyes dicséret és elismerés motiválóbbnak értékelik a válaszadók, mint a pénzjutalmat. De a felnőtt válaszadók körében a pénzjutalom motiváló hatása növekedett. </a:t>
            </a:r>
            <a:endParaRPr lang="hu-HU" sz="1200" b="0" dirty="0">
              <a:solidFill>
                <a:srgbClr val="FFC000"/>
              </a:solidFill>
            </a:endParaRPr>
          </a:p>
        </p:txBody>
      </p:sp>
      <p:grpSp>
        <p:nvGrpSpPr>
          <p:cNvPr id="20" name="Csoportba foglalás 19"/>
          <p:cNvGrpSpPr/>
          <p:nvPr/>
        </p:nvGrpSpPr>
        <p:grpSpPr>
          <a:xfrm>
            <a:off x="4813974" y="5175026"/>
            <a:ext cx="945808" cy="449906"/>
            <a:chOff x="7462539" y="2705557"/>
            <a:chExt cx="1125836" cy="535531"/>
          </a:xfrm>
        </p:grpSpPr>
        <p:sp>
          <p:nvSpPr>
            <p:cNvPr id="21" name="Téglalap 20"/>
            <p:cNvSpPr/>
            <p:nvPr/>
          </p:nvSpPr>
          <p:spPr>
            <a:xfrm>
              <a:off x="7462539" y="2791198"/>
              <a:ext cx="144016" cy="14401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2" name="Téglalap 21"/>
            <p:cNvSpPr/>
            <p:nvPr/>
          </p:nvSpPr>
          <p:spPr>
            <a:xfrm>
              <a:off x="7606555" y="2791197"/>
              <a:ext cx="144016" cy="144016"/>
            </a:xfrm>
            <a:prstGeom prst="rect">
              <a:avLst/>
            </a:prstGeom>
            <a:solidFill>
              <a:schemeClr val="accent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3" name="Téglalap 22"/>
            <p:cNvSpPr/>
            <p:nvPr/>
          </p:nvSpPr>
          <p:spPr>
            <a:xfrm>
              <a:off x="7462539" y="2991790"/>
              <a:ext cx="144016" cy="144016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4" name="Téglalap 23"/>
            <p:cNvSpPr/>
            <p:nvPr/>
          </p:nvSpPr>
          <p:spPr>
            <a:xfrm>
              <a:off x="7606555" y="2991789"/>
              <a:ext cx="144016" cy="144016"/>
            </a:xfrm>
            <a:prstGeom prst="rect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hu-HU" dirty="0"/>
            </a:p>
          </p:txBody>
        </p:sp>
        <p:sp>
          <p:nvSpPr>
            <p:cNvPr id="25" name="Szövegdoboz 6"/>
            <p:cNvSpPr txBox="1"/>
            <p:nvPr/>
          </p:nvSpPr>
          <p:spPr>
            <a:xfrm>
              <a:off x="7678563" y="2705557"/>
              <a:ext cx="90981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hu-HU" sz="1000" dirty="0" smtClean="0">
                  <a:latin typeface="+mj-lt"/>
                </a:rPr>
                <a:t>2015</a:t>
              </a:r>
            </a:p>
            <a:p>
              <a:pPr>
                <a:lnSpc>
                  <a:spcPct val="120000"/>
                </a:lnSpc>
              </a:pPr>
              <a:r>
                <a:rPr lang="hu-HU" sz="1000" dirty="0" smtClean="0">
                  <a:latin typeface="+mj-lt"/>
                </a:rPr>
                <a:t>2013</a:t>
              </a:r>
            </a:p>
          </p:txBody>
        </p:sp>
      </p:grpSp>
      <p:sp>
        <p:nvSpPr>
          <p:cNvPr id="26" name="Szöveg helye 2"/>
          <p:cNvSpPr txBox="1">
            <a:spLocks/>
          </p:cNvSpPr>
          <p:nvPr/>
        </p:nvSpPr>
        <p:spPr>
          <a:xfrm>
            <a:off x="2123728" y="1786021"/>
            <a:ext cx="1728192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37" name="Háromszög 36"/>
          <p:cNvSpPr>
            <a:spLocks noChangeAspect="1"/>
          </p:cNvSpPr>
          <p:nvPr/>
        </p:nvSpPr>
        <p:spPr>
          <a:xfrm flipV="1">
            <a:off x="2699792" y="4653136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8" name="Háromszög 37"/>
          <p:cNvSpPr>
            <a:spLocks noChangeAspect="1"/>
          </p:cNvSpPr>
          <p:nvPr/>
        </p:nvSpPr>
        <p:spPr>
          <a:xfrm flipV="1">
            <a:off x="2663812" y="5013176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grpSp>
        <p:nvGrpSpPr>
          <p:cNvPr id="39" name="Csoportba foglalás 38"/>
          <p:cNvGrpSpPr/>
          <p:nvPr/>
        </p:nvGrpSpPr>
        <p:grpSpPr>
          <a:xfrm>
            <a:off x="7243589" y="5373216"/>
            <a:ext cx="1600359" cy="338554"/>
            <a:chOff x="7056534" y="5372634"/>
            <a:chExt cx="1600359" cy="338554"/>
          </a:xfrm>
        </p:grpSpPr>
        <p:grpSp>
          <p:nvGrpSpPr>
            <p:cNvPr id="40" name="Csoportba foglalás 39"/>
            <p:cNvGrpSpPr/>
            <p:nvPr/>
          </p:nvGrpSpPr>
          <p:grpSpPr>
            <a:xfrm>
              <a:off x="7056534" y="5445224"/>
              <a:ext cx="179762" cy="179126"/>
              <a:chOff x="3851920" y="4653136"/>
              <a:chExt cx="252027" cy="251135"/>
            </a:xfrm>
          </p:grpSpPr>
          <p:sp>
            <p:nvSpPr>
              <p:cNvPr id="42" name="Téglalap 41"/>
              <p:cNvSpPr/>
              <p:nvPr/>
            </p:nvSpPr>
            <p:spPr>
              <a:xfrm>
                <a:off x="3851920" y="4725145"/>
                <a:ext cx="180019" cy="17912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145D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  <p:sp>
            <p:nvSpPr>
              <p:cNvPr id="43" name="Téglalap 42"/>
              <p:cNvSpPr/>
              <p:nvPr/>
            </p:nvSpPr>
            <p:spPr>
              <a:xfrm>
                <a:off x="3923928" y="4653136"/>
                <a:ext cx="180019" cy="179126"/>
              </a:xfrm>
              <a:prstGeom prst="rect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</p:grpSp>
        <p:sp>
          <p:nvSpPr>
            <p:cNvPr id="41" name="Szövegdoboz 40"/>
            <p:cNvSpPr txBox="1"/>
            <p:nvPr/>
          </p:nvSpPr>
          <p:spPr>
            <a:xfrm>
              <a:off x="7210044" y="5372634"/>
              <a:ext cx="14468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800" b="0" dirty="0" smtClean="0">
                  <a:latin typeface="+mj-lt"/>
                </a:rPr>
                <a:t>Szignifikáns eltérés az előző hullámhoz képest </a:t>
              </a:r>
            </a:p>
          </p:txBody>
        </p:sp>
      </p:grpSp>
      <p:grpSp>
        <p:nvGrpSpPr>
          <p:cNvPr id="44" name="Csoportba foglalás 43"/>
          <p:cNvGrpSpPr/>
          <p:nvPr/>
        </p:nvGrpSpPr>
        <p:grpSpPr>
          <a:xfrm>
            <a:off x="5436096" y="5685003"/>
            <a:ext cx="3528392" cy="293721"/>
            <a:chOff x="5796136" y="5645119"/>
            <a:chExt cx="3347864" cy="293721"/>
          </a:xfrm>
        </p:grpSpPr>
        <p:sp>
          <p:nvSpPr>
            <p:cNvPr id="45" name="Háromszög 44"/>
            <p:cNvSpPr>
              <a:spLocks noChangeAspect="1"/>
            </p:cNvSpPr>
            <p:nvPr/>
          </p:nvSpPr>
          <p:spPr>
            <a:xfrm flipV="1">
              <a:off x="5796136" y="5805272"/>
              <a:ext cx="71992" cy="72000"/>
            </a:xfrm>
            <a:prstGeom prst="triangle">
              <a:avLst/>
            </a:prstGeom>
            <a:solidFill>
              <a:schemeClr val="accent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300" b="0" dirty="0" smtClean="0">
                <a:solidFill>
                  <a:srgbClr val="333333"/>
                </a:solidFill>
              </a:endParaRPr>
            </a:p>
          </p:txBody>
        </p:sp>
        <p:sp>
          <p:nvSpPr>
            <p:cNvPr id="46" name="Szöveg helye 5"/>
            <p:cNvSpPr txBox="1">
              <a:spLocks/>
            </p:cNvSpPr>
            <p:nvPr/>
          </p:nvSpPr>
          <p:spPr>
            <a:xfrm>
              <a:off x="5904124" y="5645119"/>
              <a:ext cx="3239876" cy="293721"/>
            </a:xfrm>
            <a:prstGeom prst="rect">
              <a:avLst/>
            </a:prstGeom>
          </p:spPr>
          <p:txBody>
            <a:bodyPr wrap="square" lIns="0" tIns="0" rIns="0" bIns="108000" anchor="b">
              <a:spAutoFit/>
            </a:bodyPr>
            <a:lstStyle>
              <a:lvl1pPr marL="0" marR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 sz="600" b="0" kern="1200">
                  <a:solidFill>
                    <a:srgbClr val="333333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1">
                <a:spcBef>
                  <a:spcPct val="20000"/>
                </a:spcBef>
                <a:buFont typeface="Arial" pitchFamily="34" charset="0"/>
                <a:buNone/>
                <a:defRPr sz="600" kern="12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252413" indent="-252413" algn="l" defTabSz="914400" rtl="0" eaLnBrk="1" latinLnBrk="0" hangingPunct="1">
                <a:spcBef>
                  <a:spcPct val="20000"/>
                </a:spcBef>
                <a:buFont typeface="Wingdings" pitchFamily="2" charset="2"/>
                <a:buChar char=""/>
                <a:defRPr sz="600" kern="12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508000" indent="-255588" algn="l" defTabSz="914400" rtl="0" eaLnBrk="1" latinLnBrk="0" hangingPunct="1">
                <a:spcBef>
                  <a:spcPct val="20000"/>
                </a:spcBef>
                <a:buFont typeface="Wingdings" pitchFamily="2" charset="2"/>
                <a:buChar char="n"/>
                <a:defRPr sz="600" kern="12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760413" indent="-252413" algn="l" defTabSz="914400" rtl="0" eaLnBrk="1" latinLnBrk="0" hangingPunct="1">
                <a:spcBef>
                  <a:spcPct val="20000"/>
                </a:spcBef>
                <a:buFont typeface="Wingdings" pitchFamily="2" charset="2"/>
                <a:buChar char="n"/>
                <a:defRPr sz="600" kern="12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dirty="0" smtClean="0"/>
                <a:t>Szignifikánsan alacsonyabb/magasabb érték a tanulók körében a felnőttekhez képest</a:t>
              </a:r>
              <a:endParaRPr lang="hu-HU" dirty="0"/>
            </a:p>
          </p:txBody>
        </p:sp>
        <p:sp>
          <p:nvSpPr>
            <p:cNvPr id="47" name="Háromszög 46"/>
            <p:cNvSpPr>
              <a:spLocks noChangeAspect="1"/>
            </p:cNvSpPr>
            <p:nvPr/>
          </p:nvSpPr>
          <p:spPr>
            <a:xfrm>
              <a:off x="5796136" y="5717127"/>
              <a:ext cx="71992" cy="72000"/>
            </a:xfrm>
            <a:prstGeom prst="triangle">
              <a:avLst/>
            </a:prstGeom>
            <a:solidFill>
              <a:srgbClr val="489A1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hu-HU" sz="1300" b="0" dirty="0" smtClean="0">
                <a:solidFill>
                  <a:srgbClr val="33333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9394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helye 3"/>
          <p:cNvGraphicFramePr>
            <a:graphicFrameLocks noGrp="1" noChangeAspect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382199014"/>
              </p:ext>
            </p:extLst>
          </p:nvPr>
        </p:nvGraphicFramePr>
        <p:xfrm>
          <a:off x="1244450" y="1680275"/>
          <a:ext cx="4479678" cy="3860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Tehetségesnek tartott </a:t>
            </a:r>
            <a:r>
              <a:rPr lang="hu-HU" dirty="0"/>
              <a:t>gyerekek aránya</a:t>
            </a:r>
            <a:endParaRPr lang="en-AU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/>
              <a:t>SEGÍTETT/EGY VÁLASZ </a:t>
            </a:r>
            <a:r>
              <a:rPr lang="hu-HU" dirty="0" smtClean="0"/>
              <a:t>/Bázis</a:t>
            </a:r>
            <a:r>
              <a:rPr lang="hu-HU" dirty="0"/>
              <a:t>: 15-19 évesek (N=160), 18-59 </a:t>
            </a:r>
            <a:r>
              <a:rPr lang="hu-HU" dirty="0" smtClean="0"/>
              <a:t>évesek akiknek van bármilyen korú gyereke </a:t>
            </a:r>
            <a:r>
              <a:rPr lang="hu-HU" dirty="0"/>
              <a:t>(</a:t>
            </a:r>
            <a:r>
              <a:rPr lang="hu-HU" dirty="0" smtClean="0"/>
              <a:t>N=681) </a:t>
            </a:r>
            <a:endParaRPr lang="hu-HU" dirty="0"/>
          </a:p>
        </p:txBody>
      </p:sp>
      <p:sp>
        <p:nvSpPr>
          <p:cNvPr id="30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u="sng" dirty="0" smtClean="0"/>
              <a:t>18-59 évesek: </a:t>
            </a:r>
            <a:r>
              <a:rPr lang="hu-HU" dirty="0" smtClean="0"/>
              <a:t>Ön </a:t>
            </a:r>
            <a:r>
              <a:rPr lang="hu-HU" dirty="0"/>
              <a:t>tehetségesnek, vagy kiemelkedő képességűnek tartja gyermekét bármilyen területen</a:t>
            </a:r>
            <a:r>
              <a:rPr lang="hu-HU" dirty="0" smtClean="0"/>
              <a:t>?</a:t>
            </a:r>
          </a:p>
          <a:p>
            <a:r>
              <a:rPr lang="hu-HU" u="sng" dirty="0"/>
              <a:t>15-19 évesek:</a:t>
            </a:r>
            <a:r>
              <a:rPr lang="hu-HU" dirty="0"/>
              <a:t> Te tehetségesnek érzed-e magad bármiben</a:t>
            </a:r>
            <a:r>
              <a:rPr lang="hu-HU" dirty="0" smtClean="0"/>
              <a:t>?</a:t>
            </a:r>
            <a:endParaRPr lang="hu-HU" dirty="0"/>
          </a:p>
        </p:txBody>
      </p:sp>
      <p:sp>
        <p:nvSpPr>
          <p:cNvPr id="31" name="Szöveg helye 2"/>
          <p:cNvSpPr txBox="1">
            <a:spLocks/>
          </p:cNvSpPr>
          <p:nvPr/>
        </p:nvSpPr>
        <p:spPr>
          <a:xfrm>
            <a:off x="1501704" y="2023198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 akiknek van bármilyen korú gyereke </a:t>
            </a:r>
            <a:endParaRPr lang="hu-HU" dirty="0"/>
          </a:p>
        </p:txBody>
      </p:sp>
      <p:sp>
        <p:nvSpPr>
          <p:cNvPr id="36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szülők háromnegyede tehetségesnek tartja a gyerekét, de a tanulók kétharmada is tehetségesnek tartja magát valamiben. Ehhez képest mindkét csoport alacsonyabbnak értékeli a tehetséges emberek országos arányát. </a:t>
            </a:r>
            <a:endParaRPr lang="hu-HU" sz="1200" b="0" dirty="0">
              <a:solidFill>
                <a:schemeClr val="accent2"/>
              </a:solidFill>
            </a:endParaRPr>
          </a:p>
        </p:txBody>
      </p:sp>
      <p:graphicFrame>
        <p:nvGraphicFramePr>
          <p:cNvPr id="20" name="Diagram helye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75132042"/>
              </p:ext>
            </p:extLst>
          </p:nvPr>
        </p:nvGraphicFramePr>
        <p:xfrm>
          <a:off x="4180845" y="1705581"/>
          <a:ext cx="4644096" cy="3860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Szöveg helye 2"/>
          <p:cNvSpPr txBox="1">
            <a:spLocks/>
          </p:cNvSpPr>
          <p:nvPr/>
        </p:nvSpPr>
        <p:spPr>
          <a:xfrm>
            <a:off x="6215664" y="2029155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 saját magukról</a:t>
            </a:r>
            <a:endParaRPr lang="hu-HU" dirty="0"/>
          </a:p>
        </p:txBody>
      </p:sp>
      <p:sp>
        <p:nvSpPr>
          <p:cNvPr id="5" name="Ív 4"/>
          <p:cNvSpPr>
            <a:spLocks noChangeAspect="1"/>
          </p:cNvSpPr>
          <p:nvPr/>
        </p:nvSpPr>
        <p:spPr>
          <a:xfrm>
            <a:off x="1187624" y="2655144"/>
            <a:ext cx="2070000" cy="2070000"/>
          </a:xfrm>
          <a:prstGeom prst="arc">
            <a:avLst>
              <a:gd name="adj1" fmla="val 16200000"/>
              <a:gd name="adj2" fmla="val 1899451"/>
            </a:avLst>
          </a:prstGeom>
          <a:ln w="762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hu-HU" dirty="0"/>
          </a:p>
        </p:txBody>
      </p:sp>
      <p:sp>
        <p:nvSpPr>
          <p:cNvPr id="7" name="Lekerekített téglalap feliratnak 6"/>
          <p:cNvSpPr/>
          <p:nvPr/>
        </p:nvSpPr>
        <p:spPr>
          <a:xfrm>
            <a:off x="3368006" y="4581127"/>
            <a:ext cx="1872208" cy="639087"/>
          </a:xfrm>
          <a:prstGeom prst="wedgeRoundRectCallout">
            <a:avLst>
              <a:gd name="adj1" fmla="val -59170"/>
              <a:gd name="adj2" fmla="val -124132"/>
              <a:gd name="adj3" fmla="val 16667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lIns="72000" tIns="72000" rIns="72000" bIns="72000" rtlCol="0" anchor="ctr" anchorCtr="0">
            <a:noAutofit/>
          </a:bodyPr>
          <a:lstStyle/>
          <a:p>
            <a:r>
              <a:rPr lang="hu-HU" sz="1200" b="0" dirty="0" smtClean="0">
                <a:solidFill>
                  <a:srgbClr val="333333"/>
                </a:solidFill>
                <a:latin typeface="+mj-lt"/>
                <a:cs typeface="Arial" charset="0"/>
              </a:rPr>
              <a:t>Ugyanők a magyarok 34%-át tartják tehetségesnek</a:t>
            </a:r>
            <a:endParaRPr lang="hu-HU" sz="1200" b="0" dirty="0">
              <a:solidFill>
                <a:srgbClr val="333333"/>
              </a:solidFill>
              <a:latin typeface="+mj-lt"/>
              <a:cs typeface="Arial" charset="0"/>
            </a:endParaRPr>
          </a:p>
        </p:txBody>
      </p:sp>
      <p:sp>
        <p:nvSpPr>
          <p:cNvPr id="25" name="Ív 24"/>
          <p:cNvSpPr>
            <a:spLocks noChangeAspect="1"/>
          </p:cNvSpPr>
          <p:nvPr/>
        </p:nvSpPr>
        <p:spPr>
          <a:xfrm rot="10367550">
            <a:off x="6175146" y="2678262"/>
            <a:ext cx="2070000" cy="2008312"/>
          </a:xfrm>
          <a:prstGeom prst="arc">
            <a:avLst>
              <a:gd name="adj1" fmla="val 5951736"/>
              <a:gd name="adj2" fmla="val 15984209"/>
            </a:avLst>
          </a:prstGeom>
          <a:ln w="762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hu-HU" dirty="0"/>
          </a:p>
        </p:txBody>
      </p:sp>
      <p:sp>
        <p:nvSpPr>
          <p:cNvPr id="26" name="Lekerekített téglalap feliratnak 25"/>
          <p:cNvSpPr/>
          <p:nvPr/>
        </p:nvSpPr>
        <p:spPr>
          <a:xfrm>
            <a:off x="6994047" y="4725144"/>
            <a:ext cx="1872208" cy="639087"/>
          </a:xfrm>
          <a:prstGeom prst="wedgeRoundRectCallout">
            <a:avLst>
              <a:gd name="adj1" fmla="val 2221"/>
              <a:gd name="adj2" fmla="val -87226"/>
              <a:gd name="adj3" fmla="val 16667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lIns="72000" tIns="72000" rIns="72000" bIns="72000" rtlCol="0" anchor="ctr" anchorCtr="0">
            <a:noAutofit/>
          </a:bodyPr>
          <a:lstStyle/>
          <a:p>
            <a:r>
              <a:rPr lang="hu-HU" sz="1200" b="0" dirty="0" smtClean="0">
                <a:solidFill>
                  <a:srgbClr val="333333"/>
                </a:solidFill>
                <a:latin typeface="+mj-lt"/>
                <a:cs typeface="Arial" charset="0"/>
              </a:rPr>
              <a:t>Ugyanők a magyarok 48%-át tartják tehetségesnek</a:t>
            </a:r>
            <a:endParaRPr lang="hu-HU" sz="1200" b="0" dirty="0">
              <a:solidFill>
                <a:srgbClr val="333333"/>
              </a:solidFill>
              <a:latin typeface="+mj-lt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154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ontent Placeholder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60929959"/>
              </p:ext>
            </p:extLst>
          </p:nvPr>
        </p:nvGraphicFramePr>
        <p:xfrm>
          <a:off x="5221175" y="1570534"/>
          <a:ext cx="3616046" cy="40231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-31928" y="1590019"/>
            <a:ext cx="8852400" cy="758861"/>
          </a:xfrm>
        </p:spPr>
        <p:txBody>
          <a:bodyPr/>
          <a:lstStyle/>
          <a:p>
            <a:r>
              <a:rPr lang="hu-HU" dirty="0"/>
              <a:t>Talált-e Ön segítséget, lehetőséget ennek a jó képességnek a fejlesztéséhez? </a:t>
            </a: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Talált-e támogatást a jó képesség fejlesztéséhez</a:t>
            </a:r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0906808"/>
              </p:ext>
            </p:extLst>
          </p:nvPr>
        </p:nvGraphicFramePr>
        <p:xfrm>
          <a:off x="79275" y="2492895"/>
          <a:ext cx="6436941" cy="31311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 smtClean="0"/>
              <a:t>SEGÍTETT/TÖBB </a:t>
            </a:r>
            <a:r>
              <a:rPr lang="hu-HU" dirty="0"/>
              <a:t>VÁLASZ /Bázis: </a:t>
            </a:r>
            <a:r>
              <a:rPr lang="hu-HU" dirty="0" smtClean="0"/>
              <a:t>18-59 évesek, akinek van tehetségesnek gondolt gyereke (n=507); </a:t>
            </a:r>
            <a:r>
              <a:rPr lang="hu-HU" dirty="0"/>
              <a:t>15-19 </a:t>
            </a:r>
            <a:r>
              <a:rPr lang="hu-HU" dirty="0" smtClean="0"/>
              <a:t>évesek, aki </a:t>
            </a:r>
            <a:r>
              <a:rPr lang="hu-HU" dirty="0"/>
              <a:t>tehetségesnek érzi magát </a:t>
            </a:r>
            <a:r>
              <a:rPr lang="hu-HU" dirty="0" smtClean="0"/>
              <a:t>(n=108)</a:t>
            </a:r>
            <a:endParaRPr lang="hu-HU" dirty="0"/>
          </a:p>
        </p:txBody>
      </p:sp>
      <p:sp>
        <p:nvSpPr>
          <p:cNvPr id="11" name="Szövegdoboz 10"/>
          <p:cNvSpPr txBox="1"/>
          <p:nvPr/>
        </p:nvSpPr>
        <p:spPr>
          <a:xfrm>
            <a:off x="2341012" y="556992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en-AU"/>
            </a:defPPr>
            <a:lvl1pPr marL="0" indent="0">
              <a:defRPr sz="1000" b="0">
                <a:solidFill>
                  <a:srgbClr val="333333"/>
                </a:solidFill>
                <a:latin typeface="+mj-lt"/>
                <a:cs typeface="+mn-cs"/>
              </a:defRPr>
            </a:lvl1pPr>
            <a:lvl2pPr indent="0">
              <a:defRPr sz="1100">
                <a:latin typeface="+mn-lt"/>
                <a:cs typeface="+mn-cs"/>
              </a:defRPr>
            </a:lvl2pPr>
            <a:lvl3pPr indent="0">
              <a:defRPr sz="1100">
                <a:latin typeface="+mn-lt"/>
                <a:cs typeface="+mn-cs"/>
              </a:defRPr>
            </a:lvl3pPr>
            <a:lvl4pPr indent="0">
              <a:defRPr sz="1100">
                <a:latin typeface="+mn-lt"/>
                <a:cs typeface="+mn-cs"/>
              </a:defRPr>
            </a:lvl4pPr>
            <a:lvl5pPr indent="0">
              <a:defRPr sz="1100">
                <a:latin typeface="+mn-lt"/>
                <a:cs typeface="+mn-cs"/>
              </a:defRPr>
            </a:lvl5pPr>
            <a:lvl6pPr indent="0">
              <a:defRPr sz="1100">
                <a:latin typeface="+mn-lt"/>
                <a:cs typeface="+mn-cs"/>
              </a:defRPr>
            </a:lvl6pPr>
            <a:lvl7pPr indent="0">
              <a:defRPr sz="1100">
                <a:latin typeface="+mn-lt"/>
                <a:cs typeface="+mn-cs"/>
              </a:defRPr>
            </a:lvl7pPr>
            <a:lvl8pPr indent="0">
              <a:defRPr sz="1100">
                <a:latin typeface="+mn-lt"/>
                <a:cs typeface="+mn-cs"/>
              </a:defRPr>
            </a:lvl8pPr>
            <a:lvl9pPr indent="0">
              <a:defRPr sz="1100">
                <a:latin typeface="+mn-lt"/>
                <a:cs typeface="+mn-cs"/>
              </a:defRPr>
            </a:lvl9pPr>
          </a:lstStyle>
          <a:p>
            <a:r>
              <a:rPr lang="hu-HU" dirty="0" smtClean="0"/>
              <a:t>n=507</a:t>
            </a:r>
            <a:endParaRPr lang="hu-HU" dirty="0"/>
          </a:p>
        </p:txBody>
      </p:sp>
      <p:sp>
        <p:nvSpPr>
          <p:cNvPr id="14" name="Szövegdoboz 1"/>
          <p:cNvSpPr txBox="1"/>
          <p:nvPr/>
        </p:nvSpPr>
        <p:spPr>
          <a:xfrm>
            <a:off x="4284808" y="5579368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n=108</a:t>
            </a:r>
          </a:p>
        </p:txBody>
      </p:sp>
      <p:sp>
        <p:nvSpPr>
          <p:cNvPr id="18" name="Szöveg helye 2"/>
          <p:cNvSpPr txBox="1">
            <a:spLocks/>
          </p:cNvSpPr>
          <p:nvPr/>
        </p:nvSpPr>
        <p:spPr>
          <a:xfrm>
            <a:off x="1690840" y="1981053"/>
            <a:ext cx="2592288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sz="1000" dirty="0" smtClean="0"/>
              <a:t>18-59 évesek, akiknek van maga által tehetségesnek ítélt gyermeke</a:t>
            </a:r>
            <a:endParaRPr lang="hu-HU" sz="1000" dirty="0"/>
          </a:p>
        </p:txBody>
      </p:sp>
      <p:sp>
        <p:nvSpPr>
          <p:cNvPr id="19" name="Szöveg helye 2"/>
          <p:cNvSpPr txBox="1">
            <a:spLocks/>
          </p:cNvSpPr>
          <p:nvPr/>
        </p:nvSpPr>
        <p:spPr>
          <a:xfrm>
            <a:off x="4283128" y="1994795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sz="1000" dirty="0" smtClean="0"/>
              <a:t>15-19 évesek, akik tehetségesnek érzik magukat bármiben</a:t>
            </a:r>
            <a:endParaRPr lang="hu-HU" sz="1000" dirty="0"/>
          </a:p>
        </p:txBody>
      </p:sp>
      <p:sp>
        <p:nvSpPr>
          <p:cNvPr id="20" name="Szöveg helye 21"/>
          <p:cNvSpPr txBox="1">
            <a:spLocks/>
          </p:cNvSpPr>
          <p:nvPr/>
        </p:nvSpPr>
        <p:spPr>
          <a:xfrm>
            <a:off x="-35496" y="541129"/>
            <a:ext cx="9144000" cy="1237262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tehetségesnek ítélt gyerekek harmada megkapja </a:t>
            </a:r>
            <a:r>
              <a:rPr lang="hu-HU" sz="1200" b="0" dirty="0">
                <a:solidFill>
                  <a:schemeClr val="tx1"/>
                </a:solidFill>
              </a:rPr>
              <a:t>a képessége </a:t>
            </a:r>
            <a:r>
              <a:rPr lang="hu-HU" sz="1200" b="0" dirty="0" smtClean="0">
                <a:solidFill>
                  <a:schemeClr val="tx1"/>
                </a:solidFill>
              </a:rPr>
              <a:t>fejlesztéséhez szükséges támogatást az iskolában. A felnőtt válaszadók gyerekekeinek majdnem fele nem jut támogatáshoz, vagy mert a család nem is keres, vagy mert nem talált segítséget. Az önmagukat tehetségesnek ítélő gyerekek harmada szintén nem kap segítséget. </a:t>
            </a:r>
            <a:endParaRPr lang="hu-HU" sz="1200" b="0" dirty="0">
              <a:solidFill>
                <a:schemeClr val="tx1"/>
              </a:solidFill>
            </a:endParaRPr>
          </a:p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Jellemzően a családok azért nem keresnek segítséget, mert vagy nem is tudják, hogy erre lenne lehetősége, vagy nem tudják, hogy hova forduljanak vagy nem engedhetik meg maguknak. </a:t>
            </a:r>
          </a:p>
        </p:txBody>
      </p:sp>
      <p:sp>
        <p:nvSpPr>
          <p:cNvPr id="16" name="Szöveg helye 2"/>
          <p:cNvSpPr txBox="1">
            <a:spLocks/>
          </p:cNvSpPr>
          <p:nvPr/>
        </p:nvSpPr>
        <p:spPr>
          <a:xfrm>
            <a:off x="6444628" y="2925713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sz="1000" dirty="0" smtClean="0"/>
              <a:t>Azok a 18-59 év közöttiek, akiknek van maga által tehetségesnek ítélt gyermeke, de nem kerestek segítséget a képesség fejlesztéséhez</a:t>
            </a:r>
            <a:endParaRPr lang="hu-HU" sz="1000" dirty="0"/>
          </a:p>
        </p:txBody>
      </p:sp>
      <p:sp>
        <p:nvSpPr>
          <p:cNvPr id="17" name="Szövegdoboz 1"/>
          <p:cNvSpPr txBox="1"/>
          <p:nvPr/>
        </p:nvSpPr>
        <p:spPr>
          <a:xfrm>
            <a:off x="7381152" y="5435352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n=140</a:t>
            </a:r>
          </a:p>
        </p:txBody>
      </p:sp>
    </p:spTree>
    <p:extLst>
      <p:ext uri="{BB962C8B-B14F-4D97-AF65-F5344CB8AC3E}">
        <p14:creationId xmlns:p14="http://schemas.microsoft.com/office/powerpoint/2010/main" val="3238641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Content Placeholder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8279426"/>
              </p:ext>
            </p:extLst>
          </p:nvPr>
        </p:nvGraphicFramePr>
        <p:xfrm>
          <a:off x="1" y="855023"/>
          <a:ext cx="8588375" cy="487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-31928" y="498457"/>
            <a:ext cx="8852400" cy="758861"/>
          </a:xfrm>
        </p:spPr>
        <p:txBody>
          <a:bodyPr/>
          <a:lstStyle/>
          <a:p>
            <a:r>
              <a:rPr lang="hu-HU" dirty="0"/>
              <a:t>Talált-e Ön segítséget, lehetőséget ennek a jó képességnek a fejlesztéséhez? </a:t>
            </a: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Talált-e támogatást a jó képesség fejlesztéséhez</a:t>
            </a:r>
            <a:endParaRPr lang="en-AU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85200" y="5570539"/>
            <a:ext cx="4020447" cy="288001"/>
          </a:xfrm>
        </p:spPr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 smtClean="0"/>
              <a:t>SEGÍTETT/TÖBB </a:t>
            </a:r>
            <a:r>
              <a:rPr lang="hu-HU" dirty="0"/>
              <a:t>VÁLASZ /Bázis: </a:t>
            </a:r>
            <a:r>
              <a:rPr lang="hu-HU" dirty="0" smtClean="0"/>
              <a:t>18-59 </a:t>
            </a:r>
            <a:r>
              <a:rPr lang="hu-HU" dirty="0"/>
              <a:t>évesek, akiknek </a:t>
            </a:r>
            <a:r>
              <a:rPr lang="hu-HU" dirty="0" smtClean="0"/>
              <a:t>van tehetségesnek gondolt gyereke Budapest </a:t>
            </a:r>
            <a:r>
              <a:rPr lang="hu-HU" dirty="0"/>
              <a:t>(</a:t>
            </a:r>
            <a:r>
              <a:rPr lang="hu-HU" dirty="0" smtClean="0"/>
              <a:t>N=97), </a:t>
            </a:r>
            <a:r>
              <a:rPr lang="hu-HU" dirty="0"/>
              <a:t>megyeszékhely (</a:t>
            </a:r>
            <a:r>
              <a:rPr lang="hu-HU" dirty="0" smtClean="0"/>
              <a:t>n=92), </a:t>
            </a:r>
            <a:r>
              <a:rPr lang="hu-HU" dirty="0"/>
              <a:t>egyéb város (</a:t>
            </a:r>
            <a:r>
              <a:rPr lang="hu-HU" dirty="0" smtClean="0"/>
              <a:t>n=166); </a:t>
            </a:r>
            <a:r>
              <a:rPr lang="hu-HU" dirty="0"/>
              <a:t>falu, község (</a:t>
            </a:r>
            <a:r>
              <a:rPr lang="hu-HU" dirty="0" smtClean="0"/>
              <a:t>n=152)</a:t>
            </a:r>
            <a:endParaRPr lang="hu-HU" dirty="0"/>
          </a:p>
        </p:txBody>
      </p:sp>
      <p:sp>
        <p:nvSpPr>
          <p:cNvPr id="11" name="Szövegdoboz 10"/>
          <p:cNvSpPr txBox="1"/>
          <p:nvPr/>
        </p:nvSpPr>
        <p:spPr>
          <a:xfrm>
            <a:off x="3010863" y="5325372"/>
            <a:ext cx="34945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en-AU"/>
            </a:defPPr>
            <a:lvl1pPr marL="0" indent="0">
              <a:defRPr sz="1000" b="0">
                <a:solidFill>
                  <a:srgbClr val="333333"/>
                </a:solidFill>
                <a:latin typeface="+mj-lt"/>
                <a:cs typeface="+mn-cs"/>
              </a:defRPr>
            </a:lvl1pPr>
            <a:lvl2pPr indent="0">
              <a:defRPr sz="1100">
                <a:latin typeface="+mn-lt"/>
                <a:cs typeface="+mn-cs"/>
              </a:defRPr>
            </a:lvl2pPr>
            <a:lvl3pPr indent="0">
              <a:defRPr sz="1100">
                <a:latin typeface="+mn-lt"/>
                <a:cs typeface="+mn-cs"/>
              </a:defRPr>
            </a:lvl3pPr>
            <a:lvl4pPr indent="0">
              <a:defRPr sz="1100">
                <a:latin typeface="+mn-lt"/>
                <a:cs typeface="+mn-cs"/>
              </a:defRPr>
            </a:lvl4pPr>
            <a:lvl5pPr indent="0">
              <a:defRPr sz="1100">
                <a:latin typeface="+mn-lt"/>
                <a:cs typeface="+mn-cs"/>
              </a:defRPr>
            </a:lvl5pPr>
            <a:lvl6pPr indent="0">
              <a:defRPr sz="1100">
                <a:latin typeface="+mn-lt"/>
                <a:cs typeface="+mn-cs"/>
              </a:defRPr>
            </a:lvl6pPr>
            <a:lvl7pPr indent="0">
              <a:defRPr sz="1100">
                <a:latin typeface="+mn-lt"/>
                <a:cs typeface="+mn-cs"/>
              </a:defRPr>
            </a:lvl7pPr>
            <a:lvl8pPr indent="0">
              <a:defRPr sz="1100">
                <a:latin typeface="+mn-lt"/>
                <a:cs typeface="+mn-cs"/>
              </a:defRPr>
            </a:lvl8pPr>
            <a:lvl9pPr indent="0">
              <a:defRPr sz="1100">
                <a:latin typeface="+mn-lt"/>
                <a:cs typeface="+mn-cs"/>
              </a:defRPr>
            </a:lvl9pPr>
          </a:lstStyle>
          <a:p>
            <a:r>
              <a:rPr lang="hu-HU" dirty="0" smtClean="0">
                <a:solidFill>
                  <a:schemeClr val="tx1"/>
                </a:solidFill>
                <a:latin typeface="+mn-lt"/>
                <a:ea typeface="Arial"/>
                <a:cs typeface="Arial"/>
              </a:rPr>
              <a:t>n=97</a:t>
            </a:r>
            <a:endParaRPr lang="hu-HU" dirty="0">
              <a:solidFill>
                <a:schemeClr val="tx1"/>
              </a:solidFill>
              <a:latin typeface="+mn-lt"/>
              <a:ea typeface="Arial"/>
              <a:cs typeface="Arial"/>
            </a:endParaRPr>
          </a:p>
        </p:txBody>
      </p:sp>
      <p:sp>
        <p:nvSpPr>
          <p:cNvPr id="14" name="Szövegdoboz 1"/>
          <p:cNvSpPr txBox="1"/>
          <p:nvPr/>
        </p:nvSpPr>
        <p:spPr>
          <a:xfrm>
            <a:off x="4105296" y="5336005"/>
            <a:ext cx="34945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n=92</a:t>
            </a:r>
          </a:p>
        </p:txBody>
      </p:sp>
      <p:graphicFrame>
        <p:nvGraphicFramePr>
          <p:cNvPr id="22" name="Táblázat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708036"/>
              </p:ext>
            </p:extLst>
          </p:nvPr>
        </p:nvGraphicFramePr>
        <p:xfrm>
          <a:off x="2728615" y="980648"/>
          <a:ext cx="5130584" cy="2444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2646"/>
                <a:gridCol w="1282646"/>
                <a:gridCol w="1282646"/>
                <a:gridCol w="1282646"/>
              </a:tblGrid>
              <a:tr h="244465"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Budapest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Megyeszékhely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Egyéb város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00" b="1" dirty="0" smtClean="0">
                          <a:solidFill>
                            <a:sysClr val="windowText" lastClr="000000"/>
                          </a:solidFill>
                        </a:rPr>
                        <a:t>Falu,</a:t>
                      </a:r>
                      <a:r>
                        <a:rPr lang="hu-HU" sz="1000" b="1" baseline="0" dirty="0" smtClean="0">
                          <a:solidFill>
                            <a:sysClr val="windowText" lastClr="000000"/>
                          </a:solidFill>
                        </a:rPr>
                        <a:t> község</a:t>
                      </a:r>
                      <a:endParaRPr lang="hu-HU" sz="1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5" name="Szövegdoboz 1"/>
          <p:cNvSpPr txBox="1"/>
          <p:nvPr/>
        </p:nvSpPr>
        <p:spPr>
          <a:xfrm>
            <a:off x="5512390" y="532891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n=166</a:t>
            </a:r>
          </a:p>
        </p:txBody>
      </p:sp>
      <p:sp>
        <p:nvSpPr>
          <p:cNvPr id="28" name="Szövegdoboz 1"/>
          <p:cNvSpPr txBox="1"/>
          <p:nvPr/>
        </p:nvSpPr>
        <p:spPr>
          <a:xfrm>
            <a:off x="6706824" y="5321815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n=152</a:t>
            </a:r>
          </a:p>
        </p:txBody>
      </p:sp>
    </p:spTree>
    <p:extLst>
      <p:ext uri="{BB962C8B-B14F-4D97-AF65-F5344CB8AC3E}">
        <p14:creationId xmlns:p14="http://schemas.microsoft.com/office/powerpoint/2010/main" val="589415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hu-HU" dirty="0" smtClean="0"/>
              <a:t>A Tehetségpontok és a tehetseg.hu weboldal ismertsége</a:t>
            </a:r>
            <a:endParaRPr lang="hu-HU" dirty="0"/>
          </a:p>
        </p:txBody>
      </p:sp>
      <p:pic>
        <p:nvPicPr>
          <p:cNvPr id="3" name="Kép helye 2"/>
          <p:cNvPicPr>
            <a:picLocks noGrp="1" noChangeAspect="1"/>
          </p:cNvPicPr>
          <p:nvPr>
            <p:ph type="pic" sz="quarter" idx="19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97190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67401732"/>
              </p:ext>
            </p:extLst>
          </p:nvPr>
        </p:nvGraphicFramePr>
        <p:xfrm>
          <a:off x="277610" y="2233920"/>
          <a:ext cx="6814467" cy="2829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Tehetségpont ismeret</a:t>
            </a:r>
            <a:endParaRPr lang="en-AU" dirty="0"/>
          </a:p>
        </p:txBody>
      </p:sp>
      <p:sp>
        <p:nvSpPr>
          <p:cNvPr id="2" name="Szöveg helye 1"/>
          <p:cNvSpPr>
            <a:spLocks noGrp="1"/>
          </p:cNvSpPr>
          <p:nvPr>
            <p:ph type="body" sz="quarter" idx="15"/>
          </p:nvPr>
        </p:nvSpPr>
        <p:spPr>
          <a:xfrm>
            <a:off x="107504" y="1250536"/>
            <a:ext cx="8866800" cy="758861"/>
          </a:xfrm>
        </p:spPr>
        <p:txBody>
          <a:bodyPr/>
          <a:lstStyle/>
          <a:p>
            <a:r>
              <a:rPr lang="hu-HU" dirty="0" smtClean="0"/>
              <a:t>Van-e a közelben Tehetségpont?</a:t>
            </a:r>
            <a:endParaRPr lang="hu-HU" dirty="0"/>
          </a:p>
        </p:txBody>
      </p:sp>
      <p:graphicFrame>
        <p:nvGraphicFramePr>
          <p:cNvPr id="17" name="Content Placeholder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88288666"/>
              </p:ext>
            </p:extLst>
          </p:nvPr>
        </p:nvGraphicFramePr>
        <p:xfrm>
          <a:off x="5944317" y="1250536"/>
          <a:ext cx="3287886" cy="3445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" name="Szöveg helye 1"/>
          <p:cNvSpPr txBox="1">
            <a:spLocks/>
          </p:cNvSpPr>
          <p:nvPr/>
        </p:nvSpPr>
        <p:spPr>
          <a:xfrm>
            <a:off x="6280798" y="2462471"/>
            <a:ext cx="2614924" cy="758861"/>
          </a:xfrm>
          <a:prstGeom prst="rect">
            <a:avLst/>
          </a:prstGeom>
        </p:spPr>
        <p:txBody>
          <a:bodyPr lIns="27720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sz="1000" dirty="0" smtClean="0"/>
              <a:t>Szívesen kapcsolódnál-e te magad egy tehetséggondozó programhoz? </a:t>
            </a:r>
            <a:endParaRPr lang="hu-HU" sz="1000" dirty="0"/>
          </a:p>
        </p:txBody>
      </p:sp>
      <p:sp>
        <p:nvSpPr>
          <p:cNvPr id="11" name="Szöveg helye 21"/>
          <p:cNvSpPr txBox="1">
            <a:spLocks/>
          </p:cNvSpPr>
          <p:nvPr/>
        </p:nvSpPr>
        <p:spPr>
          <a:xfrm>
            <a:off x="0" y="615602"/>
            <a:ext cx="8100392" cy="498598"/>
          </a:xfrm>
          <a:prstGeom prst="rect">
            <a:avLst/>
          </a:prstGeom>
        </p:spPr>
        <p:txBody>
          <a:bodyPr wrap="square"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válaszadók többségének nincs információja arról, hogy van-e tehetségpont a lakhelyéhez közel. </a:t>
            </a:r>
          </a:p>
          <a:p>
            <a:pPr fontAlgn="auto">
              <a:spcAft>
                <a:spcPts val="0"/>
              </a:spcAft>
            </a:pPr>
            <a:r>
              <a:rPr lang="hu-HU" sz="1200" b="0" dirty="0" smtClean="0">
                <a:solidFill>
                  <a:schemeClr val="tx1"/>
                </a:solidFill>
              </a:rPr>
              <a:t>A tanulók kétharmada szívesen venne részt tehetséggondozó programban. </a:t>
            </a:r>
            <a:endParaRPr lang="hu-HU" sz="1200" b="0" dirty="0">
              <a:solidFill>
                <a:srgbClr val="FF0000"/>
              </a:solidFill>
            </a:endParaRPr>
          </a:p>
        </p:txBody>
      </p:sp>
      <p:sp>
        <p:nvSpPr>
          <p:cNvPr id="12" name="Szöveg helye 5"/>
          <p:cNvSpPr txBox="1">
            <a:spLocks/>
          </p:cNvSpPr>
          <p:nvPr/>
        </p:nvSpPr>
        <p:spPr>
          <a:xfrm>
            <a:off x="1262380" y="5589240"/>
            <a:ext cx="7581600" cy="368301"/>
          </a:xfrm>
          <a:prstGeom prst="rect">
            <a:avLst/>
          </a:prstGeom>
        </p:spPr>
        <p:txBody>
          <a:bodyPr lIns="0" tIns="0" rIns="0" bIns="108000" anchor="ctr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hu-HU" dirty="0" smtClean="0"/>
          </a:p>
          <a:p>
            <a:endParaRPr lang="hu-HU" dirty="0" smtClean="0"/>
          </a:p>
          <a:p>
            <a:endParaRPr lang="hu-HU" dirty="0" smtClean="0"/>
          </a:p>
          <a:p>
            <a:r>
              <a:rPr lang="hu-HU" dirty="0" smtClean="0"/>
              <a:t>SEGÍTETT/EGY VÁLASZ /Bázis: 18-59  </a:t>
            </a:r>
            <a:r>
              <a:rPr lang="hu-HU" dirty="0"/>
              <a:t>évesek (N=1000), 15-19 évesek (N=160)</a:t>
            </a:r>
          </a:p>
        </p:txBody>
      </p:sp>
    </p:spTree>
    <p:extLst>
      <p:ext uri="{BB962C8B-B14F-4D97-AF65-F5344CB8AC3E}">
        <p14:creationId xmlns:p14="http://schemas.microsoft.com/office/powerpoint/2010/main" val="319996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2566141959"/>
              </p:ext>
            </p:extLst>
          </p:nvPr>
        </p:nvGraphicFramePr>
        <p:xfrm>
          <a:off x="107285" y="1805842"/>
          <a:ext cx="8866187" cy="3089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734967"/>
            <a:ext cx="8852400" cy="758861"/>
          </a:xfrm>
        </p:spPr>
        <p:txBody>
          <a:bodyPr/>
          <a:lstStyle/>
          <a:p>
            <a:r>
              <a:rPr lang="hu-HU" dirty="0" smtClean="0"/>
              <a:t>Hallott már a Nemzeti Tehetségprogramról? </a:t>
            </a:r>
          </a:p>
          <a:p>
            <a:r>
              <a:rPr lang="hu-HU" dirty="0"/>
              <a:t>És a MATEHETSZ-ről </a:t>
            </a:r>
            <a:r>
              <a:rPr lang="hu-HU" dirty="0" smtClean="0"/>
              <a:t>(Magyar </a:t>
            </a:r>
            <a:r>
              <a:rPr lang="hu-HU" dirty="0"/>
              <a:t>Tehetségsegítő Szervezetek szövetségéről) hallott már? </a:t>
            </a: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" y="170950"/>
            <a:ext cx="9144000" cy="1033200"/>
          </a:xfrm>
        </p:spPr>
        <p:txBody>
          <a:bodyPr/>
          <a:lstStyle/>
          <a:p>
            <a:r>
              <a:rPr lang="hu-HU" dirty="0" smtClean="0"/>
              <a:t>A nemzeti </a:t>
            </a:r>
            <a:r>
              <a:rPr lang="hu-HU" dirty="0"/>
              <a:t>Tehetségpont és a Matehetsz ismertsége</a:t>
            </a:r>
            <a:endParaRPr lang="en-AU" dirty="0"/>
          </a:p>
        </p:txBody>
      </p:sp>
      <p:sp>
        <p:nvSpPr>
          <p:cNvPr id="31" name="Szöveg helye 5"/>
          <p:cNvSpPr txBox="1">
            <a:spLocks/>
          </p:cNvSpPr>
          <p:nvPr/>
        </p:nvSpPr>
        <p:spPr>
          <a:xfrm>
            <a:off x="361507" y="5443870"/>
            <a:ext cx="4930573" cy="513671"/>
          </a:xfrm>
          <a:prstGeom prst="rect">
            <a:avLst/>
          </a:prstGeom>
        </p:spPr>
        <p:txBody>
          <a:bodyPr lIns="0" tIns="0" rIns="0" bIns="108000" anchor="ctr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hu-HU" dirty="0" smtClean="0"/>
          </a:p>
          <a:p>
            <a:endParaRPr lang="hu-HU" dirty="0" smtClean="0"/>
          </a:p>
          <a:p>
            <a:endParaRPr lang="hu-HU" dirty="0" smtClean="0"/>
          </a:p>
          <a:p>
            <a:r>
              <a:rPr lang="hu-HU" dirty="0" smtClean="0"/>
              <a:t>SEGÍTETT/EGY VÁLASZ </a:t>
            </a:r>
            <a:r>
              <a:rPr lang="hu-HU" dirty="0"/>
              <a:t>/18-59 évesek  </a:t>
            </a:r>
            <a:r>
              <a:rPr lang="hu-HU" dirty="0" smtClean="0"/>
              <a:t>(n=1000); van tehetségesnek gondolt gyereke (n=507); Budapest </a:t>
            </a:r>
            <a:r>
              <a:rPr lang="hu-HU" dirty="0"/>
              <a:t>(N=181), megyeszékhely (n=179), egyéb város (n=340); falu, község (n=300); 15-19 </a:t>
            </a:r>
            <a:r>
              <a:rPr lang="hu-HU" dirty="0" smtClean="0"/>
              <a:t>évesek (n=160), </a:t>
            </a:r>
            <a:r>
              <a:rPr lang="hu-HU" dirty="0"/>
              <a:t>Budapest (N=21), megyeszékhely (n=23), egyéb város (n=67); falu, község (n=50)</a:t>
            </a:r>
          </a:p>
        </p:txBody>
      </p:sp>
      <p:graphicFrame>
        <p:nvGraphicFramePr>
          <p:cNvPr id="33" name="Táblázat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7494869"/>
              </p:ext>
            </p:extLst>
          </p:nvPr>
        </p:nvGraphicFramePr>
        <p:xfrm>
          <a:off x="3838352" y="1462289"/>
          <a:ext cx="5028447" cy="5103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7114"/>
                <a:gridCol w="1087114"/>
                <a:gridCol w="1068704"/>
                <a:gridCol w="882002"/>
                <a:gridCol w="903513"/>
              </a:tblGrid>
              <a:tr h="510364"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Van tehetségesnek</a:t>
                      </a:r>
                      <a:r>
                        <a:rPr lang="hu-HU" sz="800" b="1" baseline="0" dirty="0" smtClean="0">
                          <a:solidFill>
                            <a:sysClr val="windowText" lastClr="000000"/>
                          </a:solidFill>
                        </a:rPr>
                        <a:t> tartott gyereke 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Budapest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Megyeszékhely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Egyéb város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Falu,</a:t>
                      </a:r>
                      <a:r>
                        <a:rPr lang="hu-HU" sz="800" b="1" baseline="0" dirty="0" smtClean="0">
                          <a:solidFill>
                            <a:sysClr val="windowText" lastClr="000000"/>
                          </a:solidFill>
                        </a:rPr>
                        <a:t> község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" name="Téglalap 33"/>
          <p:cNvSpPr/>
          <p:nvPr/>
        </p:nvSpPr>
        <p:spPr>
          <a:xfrm>
            <a:off x="876303" y="1812471"/>
            <a:ext cx="1224136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18-59 évesek</a:t>
            </a:r>
          </a:p>
        </p:txBody>
      </p:sp>
      <p:sp>
        <p:nvSpPr>
          <p:cNvPr id="35" name="Téglalap 34"/>
          <p:cNvSpPr/>
          <p:nvPr/>
        </p:nvSpPr>
        <p:spPr>
          <a:xfrm>
            <a:off x="876303" y="3611338"/>
            <a:ext cx="1224136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15-19 évesek</a:t>
            </a:r>
          </a:p>
        </p:txBody>
      </p:sp>
    </p:spTree>
    <p:extLst>
      <p:ext uri="{BB962C8B-B14F-4D97-AF65-F5344CB8AC3E}">
        <p14:creationId xmlns:p14="http://schemas.microsoft.com/office/powerpoint/2010/main" val="3772343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Content Placeholder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5572782"/>
              </p:ext>
            </p:extLst>
          </p:nvPr>
        </p:nvGraphicFramePr>
        <p:xfrm>
          <a:off x="231674" y="1690579"/>
          <a:ext cx="8866187" cy="3879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Tehetséges gyerekek gondozása</a:t>
            </a:r>
            <a:endParaRPr lang="en-AU" dirty="0"/>
          </a:p>
        </p:txBody>
      </p:sp>
      <p:sp>
        <p:nvSpPr>
          <p:cNvPr id="15" name="Szöveg helye 4"/>
          <p:cNvSpPr txBox="1">
            <a:spLocks/>
          </p:cNvSpPr>
          <p:nvPr/>
        </p:nvSpPr>
        <p:spPr>
          <a:xfrm>
            <a:off x="-799" y="67485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Hogy látja, az Ön környezetében hogyan változott a tehetséges gyerekek gondozásának lehetősége az elmúlt években? </a:t>
            </a:r>
          </a:p>
        </p:txBody>
      </p:sp>
      <p:graphicFrame>
        <p:nvGraphicFramePr>
          <p:cNvPr id="16" name="Táblázat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6530624"/>
              </p:ext>
            </p:extLst>
          </p:nvPr>
        </p:nvGraphicFramePr>
        <p:xfrm>
          <a:off x="2870791" y="1699789"/>
          <a:ext cx="5379003" cy="5103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0029"/>
                <a:gridCol w="1170029"/>
                <a:gridCol w="1150215"/>
                <a:gridCol w="916305"/>
                <a:gridCol w="972425"/>
              </a:tblGrid>
              <a:tr h="510364"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Van tehetségesnek</a:t>
                      </a:r>
                      <a:r>
                        <a:rPr lang="hu-HU" sz="800" b="1" baseline="0" dirty="0" smtClean="0">
                          <a:solidFill>
                            <a:sysClr val="windowText" lastClr="000000"/>
                          </a:solidFill>
                        </a:rPr>
                        <a:t> tartott gyereke 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Budapest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Megyeszékhely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Egyéb város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800" b="1" dirty="0" smtClean="0">
                          <a:solidFill>
                            <a:sysClr val="windowText" lastClr="000000"/>
                          </a:solidFill>
                        </a:rPr>
                        <a:t>Falu,</a:t>
                      </a:r>
                      <a:r>
                        <a:rPr lang="hu-HU" sz="800" b="1" baseline="0" dirty="0" smtClean="0">
                          <a:solidFill>
                            <a:sysClr val="windowText" lastClr="000000"/>
                          </a:solidFill>
                        </a:rPr>
                        <a:t> község</a:t>
                      </a:r>
                      <a:endParaRPr lang="hu-HU" sz="8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" name="Téglalap 16"/>
          <p:cNvSpPr/>
          <p:nvPr/>
        </p:nvSpPr>
        <p:spPr>
          <a:xfrm>
            <a:off x="950548" y="1973431"/>
            <a:ext cx="1224136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18-59 évesek</a:t>
            </a:r>
          </a:p>
        </p:txBody>
      </p:sp>
      <p:sp>
        <p:nvSpPr>
          <p:cNvPr id="18" name="Téglalap 17"/>
          <p:cNvSpPr/>
          <p:nvPr/>
        </p:nvSpPr>
        <p:spPr>
          <a:xfrm>
            <a:off x="950730" y="3773075"/>
            <a:ext cx="1224136" cy="25222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hu-HU" sz="1000" dirty="0" smtClean="0">
                <a:solidFill>
                  <a:srgbClr val="333333"/>
                </a:solidFill>
              </a:rPr>
              <a:t>15-19 évesek</a:t>
            </a:r>
          </a:p>
        </p:txBody>
      </p:sp>
      <p:sp>
        <p:nvSpPr>
          <p:cNvPr id="19" name="Szöveg helye 5"/>
          <p:cNvSpPr txBox="1">
            <a:spLocks/>
          </p:cNvSpPr>
          <p:nvPr/>
        </p:nvSpPr>
        <p:spPr>
          <a:xfrm>
            <a:off x="361507" y="5435860"/>
            <a:ext cx="4930573" cy="513671"/>
          </a:xfrm>
          <a:prstGeom prst="rect">
            <a:avLst/>
          </a:prstGeom>
        </p:spPr>
        <p:txBody>
          <a:bodyPr lIns="0" tIns="0" rIns="0" bIns="108000" anchor="ctr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hu-HU" dirty="0" smtClean="0"/>
          </a:p>
          <a:p>
            <a:endParaRPr lang="hu-HU" dirty="0" smtClean="0"/>
          </a:p>
          <a:p>
            <a:endParaRPr lang="hu-HU" dirty="0" smtClean="0"/>
          </a:p>
          <a:p>
            <a:r>
              <a:rPr lang="hu-HU" dirty="0" smtClean="0"/>
              <a:t>SEGÍTETT/EGY VÁLASZ </a:t>
            </a:r>
            <a:r>
              <a:rPr lang="hu-HU" dirty="0"/>
              <a:t>/18-59 évesek  </a:t>
            </a:r>
            <a:r>
              <a:rPr lang="hu-HU" dirty="0" smtClean="0"/>
              <a:t>(n=1000); van tehetségesnek gondolt gyereke (n=507); Budapest </a:t>
            </a:r>
            <a:r>
              <a:rPr lang="hu-HU" dirty="0"/>
              <a:t>(N=181), megyeszékhely (n=179), egyéb város (n=340); falu, község (n=300); 15-19 </a:t>
            </a:r>
            <a:r>
              <a:rPr lang="hu-HU" dirty="0" smtClean="0"/>
              <a:t>évesek (n=160), </a:t>
            </a:r>
            <a:r>
              <a:rPr lang="hu-HU" dirty="0"/>
              <a:t>Budapest (N=21), megyeszékhely (n=23), egyéb város (n=67); falu, község (n=50)</a:t>
            </a:r>
          </a:p>
        </p:txBody>
      </p:sp>
    </p:spTree>
    <p:extLst>
      <p:ext uri="{BB962C8B-B14F-4D97-AF65-F5344CB8AC3E}">
        <p14:creationId xmlns:p14="http://schemas.microsoft.com/office/powerpoint/2010/main" val="2136675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Következtetések</a:t>
            </a:r>
            <a:endParaRPr lang="hu-HU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pPr lvl="2"/>
            <a:r>
              <a:rPr lang="hu-HU" sz="1400" dirty="0" smtClean="0"/>
              <a:t>A tehetség kibontakozási lehetőségeihez Magyarországon továbbra is a </a:t>
            </a:r>
            <a:r>
              <a:rPr lang="hu-HU" sz="1400" b="1" dirty="0" smtClean="0"/>
              <a:t>pesszimista</a:t>
            </a:r>
            <a:r>
              <a:rPr lang="hu-HU" sz="1400" dirty="0" smtClean="0"/>
              <a:t> hozzáállás a jellemző </a:t>
            </a:r>
          </a:p>
          <a:p>
            <a:pPr lvl="3"/>
            <a:r>
              <a:rPr lang="hu-HU" sz="1400" dirty="0" smtClean="0"/>
              <a:t>A diákok inkább látják úgy,  hogy </a:t>
            </a:r>
            <a:r>
              <a:rPr lang="hu-HU" sz="1400" b="1" dirty="0" smtClean="0"/>
              <a:t>pozitív irányba </a:t>
            </a:r>
            <a:r>
              <a:rPr lang="hu-HU" sz="1400" dirty="0" smtClean="0"/>
              <a:t>változik a tehetségek támogatása, a felnőtteknek több mint fele úgy látja, hogy nem történt változás az elmúlt években. Látható, hogy a </a:t>
            </a:r>
            <a:r>
              <a:rPr lang="hu-HU" sz="1400" b="1" dirty="0" smtClean="0"/>
              <a:t>MATEHETSZ munkája </a:t>
            </a:r>
            <a:r>
              <a:rPr lang="hu-HU" sz="1400" dirty="0" smtClean="0"/>
              <a:t>a diákok között sikeresnek mondható, azonban a jövőben a </a:t>
            </a:r>
            <a:r>
              <a:rPr lang="hu-HU" sz="1400" b="1" dirty="0" smtClean="0"/>
              <a:t>szülőkre is </a:t>
            </a:r>
            <a:r>
              <a:rPr lang="hu-HU" sz="1400" dirty="0" smtClean="0"/>
              <a:t>érdemes a figyelmet összpontosítani.</a:t>
            </a:r>
          </a:p>
          <a:p>
            <a:pPr lvl="3"/>
            <a:r>
              <a:rPr lang="hu-HU" sz="1400" dirty="0" smtClean="0"/>
              <a:t>A legtöbb tehetséges gyerek az </a:t>
            </a:r>
            <a:r>
              <a:rPr lang="hu-HU" sz="1400" b="1" dirty="0" smtClean="0"/>
              <a:t>iskolában kap támogatást </a:t>
            </a:r>
            <a:r>
              <a:rPr lang="hu-HU" sz="1400" dirty="0" smtClean="0"/>
              <a:t>– de sok család nem is tudja, hogy lehetne segítséget kérni</a:t>
            </a:r>
          </a:p>
          <a:p>
            <a:pPr lvl="2"/>
            <a:r>
              <a:rPr lang="hu-HU" sz="1400" dirty="0" smtClean="0"/>
              <a:t>A szülők egyre inkább az </a:t>
            </a:r>
            <a:r>
              <a:rPr lang="hu-HU" sz="1400" b="1" dirty="0" smtClean="0"/>
              <a:t>iskolára / államra hárítanák </a:t>
            </a:r>
            <a:r>
              <a:rPr lang="hu-HU" sz="1400" dirty="0" smtClean="0"/>
              <a:t>a tehetség felfedezésének és fejlesztésének feladatát – ezzel párhuzamosan a tanulók egyre inkább a szülőtől várnák ezt a támogatást. Ezzel összefügg, hogy a szülők egyre kevésbé informálódnak maguktól a különböző tehetséggondozó lehetőségekről, miközben a fiatalok az igazi segítséget a családjuktól várják. </a:t>
            </a:r>
          </a:p>
          <a:p>
            <a:pPr lvl="2"/>
            <a:r>
              <a:rPr lang="hu-HU" sz="1400" dirty="0" smtClean="0"/>
              <a:t>A kutatás rámutatott, hogy a </a:t>
            </a:r>
            <a:r>
              <a:rPr lang="hu-HU" sz="1400" b="1" dirty="0" smtClean="0"/>
              <a:t>tehetséget </a:t>
            </a:r>
            <a:r>
              <a:rPr lang="hu-HU" sz="1400" dirty="0" smtClean="0"/>
              <a:t>kevésbé lehetőségnek, mint gondnak, akár </a:t>
            </a:r>
            <a:r>
              <a:rPr lang="hu-HU" sz="1400" b="1" dirty="0" smtClean="0"/>
              <a:t>problémának is látják</a:t>
            </a:r>
            <a:r>
              <a:rPr lang="hu-HU" sz="1400" dirty="0" smtClean="0"/>
              <a:t>. Ennek hasznai nem világosak sem a szülő, sem a gyerek számára. A többség nem ért egyet azzal sem, hogy a tehetséget anyagilag kellőképpen elismerik. </a:t>
            </a:r>
          </a:p>
          <a:p>
            <a:pPr lvl="2"/>
            <a:r>
              <a:rPr lang="hu-HU" sz="1400" dirty="0" smtClean="0"/>
              <a:t>Reményt keltő eredmény, hogy a különórára járó diákok legtöbb esetben olyan </a:t>
            </a:r>
            <a:r>
              <a:rPr lang="hu-HU" sz="1400" b="1" dirty="0" smtClean="0"/>
              <a:t>különórára</a:t>
            </a:r>
            <a:r>
              <a:rPr lang="hu-HU" sz="1400" dirty="0" smtClean="0"/>
              <a:t> járnak, ami </a:t>
            </a:r>
            <a:r>
              <a:rPr lang="hu-HU" sz="1400" b="1" dirty="0" smtClean="0"/>
              <a:t>érdekli őket</a:t>
            </a:r>
            <a:r>
              <a:rPr lang="hu-HU" sz="1400" dirty="0" smtClean="0"/>
              <a:t>, vagy amiben </a:t>
            </a:r>
            <a:r>
              <a:rPr lang="hu-HU" sz="1400" b="1" dirty="0" smtClean="0"/>
              <a:t>tehetségesek</a:t>
            </a:r>
            <a:r>
              <a:rPr lang="hu-HU" sz="1400" dirty="0" smtClean="0"/>
              <a:t> – bár a gyerekek kétharmada semmilyen különórára nem jár.</a:t>
            </a:r>
          </a:p>
          <a:p>
            <a:pPr lvl="2"/>
            <a:endParaRPr lang="hu-HU" sz="1400" dirty="0" smtClean="0"/>
          </a:p>
        </p:txBody>
      </p:sp>
    </p:spTree>
    <p:extLst>
      <p:ext uri="{BB962C8B-B14F-4D97-AF65-F5344CB8AC3E}">
        <p14:creationId xmlns:p14="http://schemas.microsoft.com/office/powerpoint/2010/main" val="118792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roup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8781305"/>
              </p:ext>
            </p:extLst>
          </p:nvPr>
        </p:nvGraphicFramePr>
        <p:xfrm>
          <a:off x="409804" y="989112"/>
          <a:ext cx="3226092" cy="4780980"/>
        </p:xfrm>
        <a:graphic>
          <a:graphicData uri="http://schemas.openxmlformats.org/drawingml/2006/table">
            <a:tbl>
              <a:tblPr firstCol="1" lastRow="1" lastCol="1" bandRow="1"/>
              <a:tblGrid>
                <a:gridCol w="2289988"/>
                <a:gridCol w="936104"/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cs typeface="Verdana" pitchFamily="34" charset="0"/>
                        </a:rPr>
                        <a:t>Nem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hu-HU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Férfi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>
                          <a:srgbClr val="FF008C"/>
                        </a:buClr>
                        <a:buSzPct val="80000"/>
                        <a:buFont typeface="Wingdings 2" pitchFamily="18" charset="2"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Nő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53%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>
                          <a:srgbClr val="FF008C"/>
                        </a:buClr>
                        <a:buSzPct val="80000"/>
                        <a:buFont typeface="Wingdings 2" pitchFamily="18" charset="2"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Kor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hu-HU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>
                          <a:srgbClr val="FF008C"/>
                        </a:buClr>
                        <a:buSzPct val="80000"/>
                        <a:buFont typeface="Wingdings 2" pitchFamily="18" charset="2"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18-29 éves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>
                          <a:srgbClr val="FF008C"/>
                        </a:buClr>
                        <a:buSzPct val="80000"/>
                        <a:buFont typeface="Wingdings 2" pitchFamily="18" charset="2"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30-39 éves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>
                          <a:srgbClr val="FF008C"/>
                        </a:buClr>
                        <a:buSzPct val="80000"/>
                        <a:buFont typeface="Wingdings 2" pitchFamily="18" charset="2"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40-49 éves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>
                          <a:srgbClr val="FF008C"/>
                        </a:buClr>
                        <a:buSzPct val="80000"/>
                        <a:buFont typeface="Wingdings 2" pitchFamily="18" charset="2"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50-59 éves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cs typeface="Verdana" pitchFamily="34" charset="0"/>
                        </a:rPr>
                        <a:t>Település típus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hu-HU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Budapest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Megyeszékhely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Egyéb város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Falu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cs typeface="Verdana" pitchFamily="34" charset="0"/>
                        </a:rPr>
                        <a:t>Iskolai végzettség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hu-HU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Alapfokú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Középfokú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Felsőfokú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N=</a:t>
                      </a:r>
                      <a:endParaRPr kumimoji="0" lang="en-US" sz="10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 </a:t>
                      </a:r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000   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minta megoszlása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5</a:t>
            </a:fld>
            <a:endParaRPr lang="en-AU" dirty="0"/>
          </a:p>
        </p:txBody>
      </p:sp>
      <p:graphicFrame>
        <p:nvGraphicFramePr>
          <p:cNvPr id="11" name="Group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3423419"/>
              </p:ext>
            </p:extLst>
          </p:nvPr>
        </p:nvGraphicFramePr>
        <p:xfrm>
          <a:off x="4355976" y="989112"/>
          <a:ext cx="3226092" cy="3487698"/>
        </p:xfrm>
        <a:graphic>
          <a:graphicData uri="http://schemas.openxmlformats.org/drawingml/2006/table">
            <a:tbl>
              <a:tblPr firstCol="1" lastRow="1" lastCol="1" bandRow="1"/>
              <a:tblGrid>
                <a:gridCol w="2289988"/>
                <a:gridCol w="936104"/>
              </a:tblGrid>
              <a:tr h="3163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cs typeface="Verdana" pitchFamily="34" charset="0"/>
                        </a:rPr>
                        <a:t>Nem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hu-HU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</a:tr>
              <a:tr h="29023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Férfi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9023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>
                          <a:srgbClr val="FF008C"/>
                        </a:buClr>
                        <a:buSzPct val="80000"/>
                        <a:buFont typeface="Wingdings 2" pitchFamily="18" charset="2"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Nő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49%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63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>
                          <a:srgbClr val="FF008C"/>
                        </a:buClr>
                        <a:buSzPct val="80000"/>
                        <a:buFont typeface="Wingdings 2" pitchFamily="18" charset="2"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Kor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hu-HU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</a:tr>
              <a:tr h="290568">
                <a:tc>
                  <a:txBody>
                    <a:bodyPr/>
                    <a:lstStyle/>
                    <a:p>
                      <a:pPr algn="l" rtl="0" fontAlgn="ctr"/>
                      <a:r>
                        <a:rPr lang="hu-HU" sz="1000" u="none" strike="noStrike" dirty="0">
                          <a:effectLst/>
                        </a:rPr>
                        <a:t>15-17 évesek</a:t>
                      </a:r>
                      <a:endParaRPr lang="hu-HU" sz="1000" b="0" i="0" u="none" strike="noStrike" dirty="0">
                        <a:solidFill>
                          <a:srgbClr val="333333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u="none" strike="noStrike" dirty="0">
                          <a:effectLst/>
                        </a:rPr>
                        <a:t>49%</a:t>
                      </a:r>
                      <a:endParaRPr lang="hu-HU" sz="1000" b="0" i="0" u="none" strike="noStrike" dirty="0">
                        <a:solidFill>
                          <a:srgbClr val="333333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6113">
                <a:tc>
                  <a:txBody>
                    <a:bodyPr/>
                    <a:lstStyle/>
                    <a:p>
                      <a:pPr algn="l" rtl="0" fontAlgn="ctr"/>
                      <a:r>
                        <a:rPr lang="hu-HU" sz="1000" u="none" strike="noStrike" dirty="0">
                          <a:effectLst/>
                        </a:rPr>
                        <a:t>18-19 évesek</a:t>
                      </a:r>
                      <a:endParaRPr lang="hu-HU" sz="1000" b="0" i="0" u="none" strike="noStrike" dirty="0">
                        <a:solidFill>
                          <a:srgbClr val="333333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u="none" strike="noStrike" dirty="0">
                          <a:effectLst/>
                        </a:rPr>
                        <a:t>51%</a:t>
                      </a:r>
                      <a:endParaRPr lang="hu-HU" sz="1000" b="0" i="0" u="none" strike="noStrike" dirty="0">
                        <a:solidFill>
                          <a:srgbClr val="333333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63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901700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cs typeface="Verdana" pitchFamily="34" charset="0"/>
                        </a:rPr>
                        <a:t>Település típus</a:t>
                      </a:r>
                      <a:endParaRPr kumimoji="0" lang="en-GB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hu-HU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</a:tr>
              <a:tr h="29023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Budapest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9023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Megyeszékhely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9023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Egyéb város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b="0" i="0" u="none" strike="noStrike" dirty="0">
                          <a:solidFill>
                            <a:srgbClr val="333333"/>
                          </a:solidFill>
                          <a:effectLst/>
                          <a:latin typeface="Verdana"/>
                        </a:rPr>
                        <a:t>42%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9023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Verdana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20000"/>
                        </a:spcAft>
                        <a:buClrTx/>
                        <a:buSzTx/>
                        <a:buFontTx/>
                        <a:buNone/>
                        <a:tabLst>
                          <a:tab pos="1077913" algn="r"/>
                        </a:tabLst>
                      </a:pPr>
                      <a:r>
                        <a:rPr kumimoji="0" lang="hu-H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+mn-lt"/>
                          <a:ea typeface="Verdana" pitchFamily="34" charset="0"/>
                          <a:cs typeface="Verdana" pitchFamily="34" charset="0"/>
                        </a:rPr>
                        <a:t>Falu</a:t>
                      </a:r>
                      <a:endParaRPr kumimoji="0" 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+mn-lt"/>
                        <a:ea typeface="Verdana" pitchFamily="34" charset="0"/>
                        <a:cs typeface="Verdana" pitchFamily="34" charset="0"/>
                      </a:endParaRPr>
                    </a:p>
                  </a:txBody>
                  <a:tcPr marL="65342" marR="65342" marT="54000" marB="54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u="none" strike="noStrike" dirty="0">
                          <a:effectLst/>
                        </a:rPr>
                        <a:t>31%</a:t>
                      </a:r>
                      <a:endParaRPr lang="hu-HU" sz="1000" b="0" i="0" u="none" strike="noStrike" dirty="0">
                        <a:solidFill>
                          <a:srgbClr val="333333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80479">
                <a:tc>
                  <a:txBody>
                    <a:bodyPr/>
                    <a:lstStyle/>
                    <a:p>
                      <a:pPr algn="l" rtl="0" fontAlgn="ctr"/>
                      <a:r>
                        <a:rPr lang="hu-HU" sz="1000" u="none" strike="noStrike" dirty="0">
                          <a:effectLst/>
                        </a:rPr>
                        <a:t>N=</a:t>
                      </a:r>
                      <a:endParaRPr lang="hu-HU" sz="1000" b="0" i="1" u="none" strike="noStrike" dirty="0">
                        <a:solidFill>
                          <a:srgbClr val="333333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hu-HU" sz="1000" u="none" strike="noStrike" dirty="0">
                          <a:effectLst/>
                        </a:rPr>
                        <a:t>160</a:t>
                      </a:r>
                      <a:endParaRPr lang="hu-HU" sz="1000" b="0" i="1" u="none" strike="noStrike" dirty="0">
                        <a:solidFill>
                          <a:srgbClr val="333333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0666019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Javaslatok</a:t>
            </a:r>
            <a:endParaRPr lang="hu-HU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pPr lvl="2"/>
            <a:r>
              <a:rPr lang="hu-HU" sz="1400" dirty="0" smtClean="0"/>
              <a:t>Első sorban segíteni kell a gyerekeket, de még inkább a szülőket a különböző lehetőségek megismerésében, ezen belül:</a:t>
            </a:r>
          </a:p>
          <a:p>
            <a:pPr lvl="3"/>
            <a:r>
              <a:rPr lang="hu-HU" sz="1400" dirty="0" smtClean="0"/>
              <a:t>A Tehetségpontok ismertségét növelni (hol találhatók, mivel foglalkoznak)</a:t>
            </a:r>
          </a:p>
          <a:p>
            <a:pPr lvl="3"/>
            <a:r>
              <a:rPr lang="hu-HU" sz="1400" dirty="0" smtClean="0"/>
              <a:t>A tehetséggondozás fogalmának és lehetőségeinek megismertetése</a:t>
            </a:r>
          </a:p>
          <a:p>
            <a:pPr lvl="3"/>
            <a:r>
              <a:rPr lang="hu-HU" sz="1400" dirty="0" smtClean="0"/>
              <a:t>A MATEHETSZ és a tehetseg.hu oldal hasznosságának terjesztése</a:t>
            </a:r>
          </a:p>
          <a:p>
            <a:pPr lvl="2"/>
            <a:r>
              <a:rPr lang="hu-HU" sz="1400" dirty="0" smtClean="0"/>
              <a:t>Azt látjuk, hogy megtartva a rendszeres kapcsolatot a fiatalokkal, egyre fontosabbá válik a szülők bevonása és ezzel a fiatalok / gyerekek tehetségének kibontakozásának segítése. </a:t>
            </a:r>
          </a:p>
          <a:p>
            <a:pPr lvl="2"/>
            <a:r>
              <a:rPr lang="hu-HU" sz="1400" dirty="0" smtClean="0"/>
              <a:t>Hangsúlyozni kell a tehetség kibontakozásának előnyeit mind a társadalom, de legfőképpen az érintett korosztály számára. </a:t>
            </a:r>
          </a:p>
          <a:p>
            <a:pPr lvl="2"/>
            <a:r>
              <a:rPr lang="hu-HU" sz="1400" dirty="0" smtClean="0"/>
              <a:t>Segíteni kell a tanintézményeket (Tehetségpontokat), hogy olyan formában segítsék a tehetségeket, amik a számukra a leginkább vonzók (pl: versenyek, iskolán kívüli különóra)</a:t>
            </a:r>
          </a:p>
          <a:p>
            <a:pPr lvl="2"/>
            <a:endParaRPr lang="hu-HU" sz="1400" dirty="0" smtClean="0"/>
          </a:p>
        </p:txBody>
      </p:sp>
    </p:spTree>
    <p:extLst>
      <p:ext uri="{BB962C8B-B14F-4D97-AF65-F5344CB8AC3E}">
        <p14:creationId xmlns:p14="http://schemas.microsoft.com/office/powerpoint/2010/main" val="118792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kutatásban megválaszolandó kérdések</a:t>
            </a:r>
            <a:endParaRPr lang="hu-HU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pPr marL="0" lvl="2" indent="0">
              <a:buNone/>
            </a:pPr>
            <a:r>
              <a:rPr lang="hu-HU" dirty="0" smtClean="0"/>
              <a:t>A lakossági véleményformáló csoportoktól megtudni:</a:t>
            </a:r>
          </a:p>
          <a:p>
            <a:pPr lvl="2">
              <a:lnSpc>
                <a:spcPct val="150000"/>
              </a:lnSpc>
            </a:pPr>
            <a:r>
              <a:rPr lang="hu-HU" dirty="0"/>
              <a:t>Mi a tehetség?</a:t>
            </a:r>
          </a:p>
          <a:p>
            <a:pPr lvl="2">
              <a:lnSpc>
                <a:spcPct val="150000"/>
              </a:lnSpc>
            </a:pPr>
            <a:r>
              <a:rPr lang="hu-HU" dirty="0" smtClean="0"/>
              <a:t>Hogyan lehet felismerni?</a:t>
            </a:r>
          </a:p>
          <a:p>
            <a:pPr lvl="2">
              <a:lnSpc>
                <a:spcPct val="150000"/>
              </a:lnSpc>
            </a:pPr>
            <a:r>
              <a:rPr lang="hu-HU" dirty="0" smtClean="0"/>
              <a:t>Mi a </a:t>
            </a:r>
            <a:r>
              <a:rPr lang="hu-HU" dirty="0"/>
              <a:t>tehetség értéke, társadalmi </a:t>
            </a:r>
            <a:r>
              <a:rPr lang="hu-HU" dirty="0" smtClean="0"/>
              <a:t>hasznosulása?</a:t>
            </a:r>
          </a:p>
          <a:p>
            <a:pPr lvl="2">
              <a:lnSpc>
                <a:spcPct val="150000"/>
              </a:lnSpc>
            </a:pPr>
            <a:r>
              <a:rPr lang="hu-HU" dirty="0" smtClean="0"/>
              <a:t>Mit ér a tehetség ma Magyarországon?</a:t>
            </a:r>
            <a:endParaRPr lang="hu-HU" dirty="0"/>
          </a:p>
          <a:p>
            <a:pPr lvl="2">
              <a:lnSpc>
                <a:spcPct val="150000"/>
              </a:lnSpc>
            </a:pPr>
            <a:r>
              <a:rPr lang="hu-HU" dirty="0" smtClean="0"/>
              <a:t>Hogyan lehet a felismert tehetséget gondozni?</a:t>
            </a:r>
          </a:p>
          <a:p>
            <a:pPr lvl="2">
              <a:lnSpc>
                <a:spcPct val="150000"/>
              </a:lnSpc>
            </a:pPr>
            <a:r>
              <a:rPr lang="hu-HU" dirty="0" smtClean="0"/>
              <a:t>Milyen ma Magyarországon a tehetséggondozás?</a:t>
            </a:r>
          </a:p>
          <a:p>
            <a:pPr lvl="2">
              <a:lnSpc>
                <a:spcPct val="150000"/>
              </a:lnSpc>
            </a:pPr>
            <a:r>
              <a:rPr lang="hu-HU" dirty="0" smtClean="0"/>
              <a:t>Mik a tehetséggondozással kapcsolatban meglévő elvárások?</a:t>
            </a:r>
          </a:p>
          <a:p>
            <a:pPr lvl="1">
              <a:lnSpc>
                <a:spcPct val="150000"/>
              </a:lnSpc>
            </a:pPr>
            <a:endParaRPr lang="hu-HU" dirty="0" smtClean="0"/>
          </a:p>
        </p:txBody>
      </p:sp>
    </p:spTree>
    <p:extLst>
      <p:ext uri="{BB962C8B-B14F-4D97-AF65-F5344CB8AC3E}">
        <p14:creationId xmlns:p14="http://schemas.microsoft.com/office/powerpoint/2010/main" val="118792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pt-BR" dirty="0"/>
              <a:t>A tehetség definíciója, a tehetséghez való viszony</a:t>
            </a:r>
            <a:endParaRPr lang="hu-HU" dirty="0"/>
          </a:p>
        </p:txBody>
      </p:sp>
      <p:pic>
        <p:nvPicPr>
          <p:cNvPr id="9" name="Kép helye 8"/>
          <p:cNvPicPr>
            <a:picLocks noGrp="1" noChangeAspect="1"/>
          </p:cNvPicPr>
          <p:nvPr>
            <p:ph type="pic" sz="quarter" idx="19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97358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337571290"/>
              </p:ext>
            </p:extLst>
          </p:nvPr>
        </p:nvGraphicFramePr>
        <p:xfrm>
          <a:off x="94720" y="1170271"/>
          <a:ext cx="8099254" cy="3686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" name="Téglalap 29"/>
          <p:cNvSpPr/>
          <p:nvPr/>
        </p:nvSpPr>
        <p:spPr>
          <a:xfrm>
            <a:off x="1" y="1603181"/>
            <a:ext cx="3035210" cy="3253838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2000" dirty="0" smtClean="0"/>
              <a:t>Top5 tehetséges gyerek tulajdonság</a:t>
            </a:r>
            <a:endParaRPr lang="en-AU" sz="2000" dirty="0"/>
          </a:p>
        </p:txBody>
      </p:sp>
      <p:sp>
        <p:nvSpPr>
          <p:cNvPr id="11" name="Szöveg helye 2"/>
          <p:cNvSpPr txBox="1">
            <a:spLocks/>
          </p:cNvSpPr>
          <p:nvPr/>
        </p:nvSpPr>
        <p:spPr>
          <a:xfrm>
            <a:off x="3035211" y="1223831"/>
            <a:ext cx="2304256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 </a:t>
            </a:r>
            <a:endParaRPr lang="hu-HU" dirty="0"/>
          </a:p>
        </p:txBody>
      </p:sp>
      <p:sp>
        <p:nvSpPr>
          <p:cNvPr id="12" name="Szöveg helye 2"/>
          <p:cNvSpPr txBox="1">
            <a:spLocks/>
          </p:cNvSpPr>
          <p:nvPr/>
        </p:nvSpPr>
        <p:spPr>
          <a:xfrm>
            <a:off x="6407712" y="1194353"/>
            <a:ext cx="226840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15" name="Szöveg helye 13"/>
          <p:cNvSpPr>
            <a:spLocks noGrp="1"/>
          </p:cNvSpPr>
          <p:nvPr>
            <p:ph type="body" sz="quarter" idx="15"/>
          </p:nvPr>
        </p:nvSpPr>
        <p:spPr>
          <a:xfrm>
            <a:off x="-88694" y="443645"/>
            <a:ext cx="8852400" cy="393067"/>
          </a:xfrm>
        </p:spPr>
        <p:txBody>
          <a:bodyPr/>
          <a:lstStyle/>
          <a:p>
            <a:r>
              <a:rPr lang="hu-HU" dirty="0"/>
              <a:t>Most néhány állítást olvashat, kérem válassza ki közülük azokat, amelyek Ön szerint egy tehetséges gyerekre lehetnek jellemzőek! </a:t>
            </a:r>
          </a:p>
        </p:txBody>
      </p:sp>
      <p:graphicFrame>
        <p:nvGraphicFramePr>
          <p:cNvPr id="9" name="Táblázat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3292898"/>
              </p:ext>
            </p:extLst>
          </p:nvPr>
        </p:nvGraphicFramePr>
        <p:xfrm>
          <a:off x="4393869" y="1721932"/>
          <a:ext cx="2013843" cy="2778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13843"/>
              </a:tblGrid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veleszületett kiemelkedő képességgel rendelkezik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kreatív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erőfeszítés nélkül is ügyes valamiben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kitartó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555766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kicsit másként látja a dolgokat, mint az átlag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Táblázat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2220197"/>
              </p:ext>
            </p:extLst>
          </p:nvPr>
        </p:nvGraphicFramePr>
        <p:xfrm>
          <a:off x="261254" y="1721930"/>
          <a:ext cx="2773957" cy="2778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73957"/>
              </a:tblGrid>
              <a:tr h="676943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veleszületett kiemelkedő képességgel rendelkezik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676943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gyorsan megérti az összefüggéseket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374001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kreatív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374001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jó a memóriája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  <a:tr h="676943">
                <a:tc>
                  <a:txBody>
                    <a:bodyPr/>
                    <a:lstStyle/>
                    <a:p>
                      <a:pPr algn="r" fontAlgn="b"/>
                      <a:r>
                        <a:rPr lang="hu-HU" sz="1000" u="none" strike="noStrike" dirty="0">
                          <a:effectLst/>
                        </a:rPr>
                        <a:t>erőfeszítés nélkül is ügyes valamiben</a:t>
                      </a:r>
                      <a:endParaRPr lang="hu-HU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5" name="Szövegdoboz 74"/>
          <p:cNvSpPr txBox="1"/>
          <p:nvPr/>
        </p:nvSpPr>
        <p:spPr>
          <a:xfrm>
            <a:off x="457200" y="4800942"/>
            <a:ext cx="180222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88%</a:t>
            </a:r>
          </a:p>
        </p:txBody>
      </p:sp>
      <p:sp>
        <p:nvSpPr>
          <p:cNvPr id="76" name="Szövegdoboz 75"/>
          <p:cNvSpPr txBox="1"/>
          <p:nvPr/>
        </p:nvSpPr>
        <p:spPr>
          <a:xfrm>
            <a:off x="2556000" y="4800942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83%</a:t>
            </a:r>
          </a:p>
        </p:txBody>
      </p:sp>
      <p:sp>
        <p:nvSpPr>
          <p:cNvPr id="78" name="Szövegdoboz 77"/>
          <p:cNvSpPr txBox="1"/>
          <p:nvPr/>
        </p:nvSpPr>
        <p:spPr>
          <a:xfrm>
            <a:off x="457200" y="5016966"/>
            <a:ext cx="1335746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fellépés: 74%</a:t>
            </a:r>
          </a:p>
        </p:txBody>
      </p:sp>
      <p:cxnSp>
        <p:nvCxnSpPr>
          <p:cNvPr id="79" name="Egyenes összekötő 78"/>
          <p:cNvCxnSpPr/>
          <p:nvPr/>
        </p:nvCxnSpPr>
        <p:spPr>
          <a:xfrm>
            <a:off x="277200" y="4893275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Egyenes összekötő 80"/>
          <p:cNvCxnSpPr/>
          <p:nvPr/>
        </p:nvCxnSpPr>
        <p:spPr>
          <a:xfrm>
            <a:off x="2376000" y="4897584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Egyenes összekötő 81"/>
          <p:cNvCxnSpPr/>
          <p:nvPr/>
        </p:nvCxnSpPr>
        <p:spPr>
          <a:xfrm>
            <a:off x="277200" y="5120766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Szövegdoboz 82"/>
          <p:cNvSpPr txBox="1"/>
          <p:nvPr/>
        </p:nvSpPr>
        <p:spPr>
          <a:xfrm>
            <a:off x="2556000" y="5016966"/>
            <a:ext cx="171565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66%</a:t>
            </a:r>
          </a:p>
        </p:txBody>
      </p:sp>
      <p:cxnSp>
        <p:nvCxnSpPr>
          <p:cNvPr id="84" name="Egyenes összekötő 83"/>
          <p:cNvCxnSpPr/>
          <p:nvPr/>
        </p:nvCxnSpPr>
        <p:spPr>
          <a:xfrm>
            <a:off x="2376000" y="5113608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Szövegdoboz 84"/>
          <p:cNvSpPr txBox="1"/>
          <p:nvPr/>
        </p:nvSpPr>
        <p:spPr>
          <a:xfrm>
            <a:off x="5184048" y="4841592"/>
            <a:ext cx="193046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91%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r>
              <a:rPr lang="hu-HU" sz="1200" dirty="0" smtClean="0">
                <a:solidFill>
                  <a:srgbClr val="333333"/>
                </a:solidFill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sp>
        <p:nvSpPr>
          <p:cNvPr id="86" name="Szövegdoboz 85"/>
          <p:cNvSpPr txBox="1"/>
          <p:nvPr/>
        </p:nvSpPr>
        <p:spPr>
          <a:xfrm>
            <a:off x="7272280" y="4841592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91%</a:t>
            </a:r>
            <a:endParaRPr lang="hu-HU" sz="1200" dirty="0" smtClean="0">
              <a:solidFill>
                <a:srgbClr val="145D04"/>
              </a:solidFill>
              <a:latin typeface="+mj-lt"/>
            </a:endParaRPr>
          </a:p>
        </p:txBody>
      </p:sp>
      <p:sp>
        <p:nvSpPr>
          <p:cNvPr id="87" name="Szövegdoboz 86"/>
          <p:cNvSpPr txBox="1"/>
          <p:nvPr/>
        </p:nvSpPr>
        <p:spPr>
          <a:xfrm>
            <a:off x="5184048" y="5057616"/>
            <a:ext cx="1526503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j-lt"/>
              </a:rPr>
              <a:t>fellépés </a:t>
            </a:r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: 79% </a:t>
            </a:r>
            <a:r>
              <a:rPr lang="hu-HU" sz="1200" dirty="0" smtClean="0">
                <a:solidFill>
                  <a:srgbClr val="333333"/>
                </a:solidFill>
                <a:latin typeface="+mj-lt"/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88" name="Egyenes összekötő 87"/>
          <p:cNvCxnSpPr/>
          <p:nvPr/>
        </p:nvCxnSpPr>
        <p:spPr>
          <a:xfrm>
            <a:off x="5004048" y="4933925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Egyenes összekötő 88"/>
          <p:cNvCxnSpPr/>
          <p:nvPr/>
        </p:nvCxnSpPr>
        <p:spPr>
          <a:xfrm>
            <a:off x="7126297" y="4938234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>
            <a:off x="5004048" y="5161416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Szövegdoboz 90"/>
          <p:cNvSpPr txBox="1"/>
          <p:nvPr/>
        </p:nvSpPr>
        <p:spPr>
          <a:xfrm>
            <a:off x="7272280" y="5057616"/>
            <a:ext cx="175893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57%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92" name="Egyenes összekötő 91"/>
          <p:cNvCxnSpPr/>
          <p:nvPr/>
        </p:nvCxnSpPr>
        <p:spPr>
          <a:xfrm>
            <a:off x="7126297" y="5154258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Szöveg helye 13"/>
          <p:cNvSpPr txBox="1">
            <a:spLocks/>
          </p:cNvSpPr>
          <p:nvPr/>
        </p:nvSpPr>
        <p:spPr>
          <a:xfrm>
            <a:off x="683568" y="5661248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SEGÍTETT/TÖBB VÁLASZ LEHETSÉGES/ Bázis: 18-59 évesek (N=1000), 15-19 évesek (N=160)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18951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629539008"/>
              </p:ext>
            </p:extLst>
          </p:nvPr>
        </p:nvGraphicFramePr>
        <p:xfrm>
          <a:off x="278679" y="1196752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2799106383"/>
              </p:ext>
            </p:extLst>
          </p:nvPr>
        </p:nvGraphicFramePr>
        <p:xfrm>
          <a:off x="8100391" y="1236037"/>
          <a:ext cx="772455" cy="42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2000" dirty="0" smtClean="0"/>
              <a:t>A tehetséges gyerekek a felnőttek és a fiatalok szerint</a:t>
            </a:r>
            <a:endParaRPr lang="en-AU" sz="2000" dirty="0"/>
          </a:p>
        </p:txBody>
      </p:sp>
      <p:sp>
        <p:nvSpPr>
          <p:cNvPr id="14" name="Szöveg helye 13"/>
          <p:cNvSpPr>
            <a:spLocks noGrp="1"/>
          </p:cNvSpPr>
          <p:nvPr>
            <p:ph type="body" sz="quarter" idx="23"/>
          </p:nvPr>
        </p:nvSpPr>
        <p:spPr>
          <a:xfrm>
            <a:off x="683568" y="5661248"/>
            <a:ext cx="7581600" cy="368301"/>
          </a:xfrm>
        </p:spPr>
        <p:txBody>
          <a:bodyPr/>
          <a:lstStyle/>
          <a:p>
            <a:r>
              <a:rPr lang="hu-HU" dirty="0"/>
              <a:t>SEGÍTETT/TÖBB VÁLASZ LEHETSÉGES</a:t>
            </a:r>
            <a:r>
              <a:rPr lang="hu-HU" dirty="0" smtClean="0"/>
              <a:t>/ Bázis: 18-59 évesek (N=1000), 15-19 évesek (N=160)</a:t>
            </a:r>
            <a:endParaRPr lang="hu-HU" dirty="0"/>
          </a:p>
        </p:txBody>
      </p:sp>
      <p:sp>
        <p:nvSpPr>
          <p:cNvPr id="11" name="Szöveg helye 2"/>
          <p:cNvSpPr txBox="1">
            <a:spLocks/>
          </p:cNvSpPr>
          <p:nvPr/>
        </p:nvSpPr>
        <p:spPr>
          <a:xfrm>
            <a:off x="3635896" y="1469644"/>
            <a:ext cx="2304256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2" name="Szöveg helye 2"/>
          <p:cNvSpPr txBox="1">
            <a:spLocks/>
          </p:cNvSpPr>
          <p:nvPr/>
        </p:nvSpPr>
        <p:spPr>
          <a:xfrm>
            <a:off x="6192024" y="1469644"/>
            <a:ext cx="226840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15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124744"/>
            <a:ext cx="8852400" cy="393067"/>
          </a:xfrm>
        </p:spPr>
        <p:txBody>
          <a:bodyPr/>
          <a:lstStyle/>
          <a:p>
            <a:r>
              <a:rPr lang="hu-HU" dirty="0"/>
              <a:t>Most néhány állítást olvashat, kérem válassza ki közülük azokat, amelyek Ön szerint </a:t>
            </a:r>
            <a:r>
              <a:rPr lang="hu-HU" dirty="0" smtClean="0"/>
              <a:t>egy </a:t>
            </a:r>
            <a:r>
              <a:rPr lang="hu-HU" dirty="0"/>
              <a:t>tehetséges gyerekre lehetnek jellemzőek! </a:t>
            </a:r>
          </a:p>
        </p:txBody>
      </p:sp>
      <p:cxnSp>
        <p:nvCxnSpPr>
          <p:cNvPr id="16" name="Egyenes összekötő 15"/>
          <p:cNvCxnSpPr/>
          <p:nvPr/>
        </p:nvCxnSpPr>
        <p:spPr>
          <a:xfrm>
            <a:off x="323528" y="2060848"/>
            <a:ext cx="828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gyenes összekötő 16"/>
          <p:cNvCxnSpPr/>
          <p:nvPr/>
        </p:nvCxnSpPr>
        <p:spPr>
          <a:xfrm>
            <a:off x="1151528" y="2229853"/>
            <a:ext cx="10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gyenes összekötő 17"/>
          <p:cNvCxnSpPr/>
          <p:nvPr/>
        </p:nvCxnSpPr>
        <p:spPr>
          <a:xfrm>
            <a:off x="1324946" y="4149080"/>
            <a:ext cx="936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18"/>
          <p:cNvCxnSpPr/>
          <p:nvPr/>
        </p:nvCxnSpPr>
        <p:spPr>
          <a:xfrm>
            <a:off x="1151528" y="2727712"/>
            <a:ext cx="972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gyenes összekötő 19"/>
          <p:cNvCxnSpPr/>
          <p:nvPr/>
        </p:nvCxnSpPr>
        <p:spPr>
          <a:xfrm>
            <a:off x="3059832" y="2411752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/>
          <p:nvPr/>
        </p:nvCxnSpPr>
        <p:spPr>
          <a:xfrm>
            <a:off x="3013565" y="3410245"/>
            <a:ext cx="50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gyenes összekötő 21"/>
          <p:cNvCxnSpPr/>
          <p:nvPr/>
        </p:nvCxnSpPr>
        <p:spPr>
          <a:xfrm>
            <a:off x="1031056" y="3613424"/>
            <a:ext cx="86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22"/>
          <p:cNvCxnSpPr/>
          <p:nvPr/>
        </p:nvCxnSpPr>
        <p:spPr>
          <a:xfrm>
            <a:off x="1504946" y="4513780"/>
            <a:ext cx="288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/>
          <p:nvPr/>
        </p:nvCxnSpPr>
        <p:spPr>
          <a:xfrm>
            <a:off x="1697253" y="3784168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24"/>
          <p:cNvCxnSpPr/>
          <p:nvPr/>
        </p:nvCxnSpPr>
        <p:spPr>
          <a:xfrm>
            <a:off x="2797565" y="3068960"/>
            <a:ext cx="72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Egyenes összekötő 25"/>
          <p:cNvCxnSpPr/>
          <p:nvPr/>
        </p:nvCxnSpPr>
        <p:spPr>
          <a:xfrm>
            <a:off x="3059832" y="3250236"/>
            <a:ext cx="43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gyenes összekötő 26"/>
          <p:cNvCxnSpPr/>
          <p:nvPr/>
        </p:nvCxnSpPr>
        <p:spPr>
          <a:xfrm>
            <a:off x="2039056" y="4310848"/>
            <a:ext cx="68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Egyenes összekötő 27"/>
          <p:cNvCxnSpPr/>
          <p:nvPr/>
        </p:nvCxnSpPr>
        <p:spPr>
          <a:xfrm>
            <a:off x="1211056" y="3948491"/>
            <a:ext cx="576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28"/>
          <p:cNvCxnSpPr/>
          <p:nvPr/>
        </p:nvCxnSpPr>
        <p:spPr>
          <a:xfrm>
            <a:off x="2381056" y="4652848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zövegdoboz 3"/>
          <p:cNvSpPr txBox="1"/>
          <p:nvPr/>
        </p:nvSpPr>
        <p:spPr>
          <a:xfrm>
            <a:off x="457200" y="5157192"/>
            <a:ext cx="180222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88%</a:t>
            </a:r>
          </a:p>
        </p:txBody>
      </p:sp>
      <p:sp>
        <p:nvSpPr>
          <p:cNvPr id="31" name="Szövegdoboz 30"/>
          <p:cNvSpPr txBox="1"/>
          <p:nvPr/>
        </p:nvSpPr>
        <p:spPr>
          <a:xfrm>
            <a:off x="2556000" y="5157192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83%</a:t>
            </a:r>
          </a:p>
        </p:txBody>
      </p:sp>
      <p:sp>
        <p:nvSpPr>
          <p:cNvPr id="33" name="Szövegdoboz 32"/>
          <p:cNvSpPr txBox="1"/>
          <p:nvPr/>
        </p:nvSpPr>
        <p:spPr>
          <a:xfrm>
            <a:off x="457200" y="5373216"/>
            <a:ext cx="1335746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fellépés: 74%</a:t>
            </a:r>
          </a:p>
        </p:txBody>
      </p:sp>
      <p:cxnSp>
        <p:nvCxnSpPr>
          <p:cNvPr id="34" name="Egyenes összekötő 33"/>
          <p:cNvCxnSpPr/>
          <p:nvPr/>
        </p:nvCxnSpPr>
        <p:spPr>
          <a:xfrm>
            <a:off x="277200" y="5249525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/>
          <p:nvPr/>
        </p:nvCxnSpPr>
        <p:spPr>
          <a:xfrm>
            <a:off x="2376000" y="5253834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36"/>
          <p:cNvCxnSpPr/>
          <p:nvPr/>
        </p:nvCxnSpPr>
        <p:spPr>
          <a:xfrm>
            <a:off x="277200" y="5477016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gyenes összekötő 37"/>
          <p:cNvCxnSpPr/>
          <p:nvPr/>
        </p:nvCxnSpPr>
        <p:spPr>
          <a:xfrm>
            <a:off x="2111056" y="2924944"/>
            <a:ext cx="54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38"/>
          <p:cNvCxnSpPr/>
          <p:nvPr/>
        </p:nvCxnSpPr>
        <p:spPr>
          <a:xfrm>
            <a:off x="2555832" y="2563304"/>
            <a:ext cx="936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Szövegdoboz 39"/>
          <p:cNvSpPr txBox="1"/>
          <p:nvPr/>
        </p:nvSpPr>
        <p:spPr>
          <a:xfrm>
            <a:off x="2556000" y="5373216"/>
            <a:ext cx="171565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66%</a:t>
            </a:r>
          </a:p>
        </p:txBody>
      </p:sp>
      <p:cxnSp>
        <p:nvCxnSpPr>
          <p:cNvPr id="41" name="Egyenes összekötő 40"/>
          <p:cNvCxnSpPr/>
          <p:nvPr/>
        </p:nvCxnSpPr>
        <p:spPr>
          <a:xfrm>
            <a:off x="2376000" y="5469858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zövegdoboz 41"/>
          <p:cNvSpPr txBox="1"/>
          <p:nvPr/>
        </p:nvSpPr>
        <p:spPr>
          <a:xfrm>
            <a:off x="5184048" y="5197842"/>
            <a:ext cx="193046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91%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r>
              <a:rPr lang="hu-HU" sz="1200" dirty="0" smtClean="0">
                <a:solidFill>
                  <a:srgbClr val="333333"/>
                </a:solidFill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sp>
        <p:nvSpPr>
          <p:cNvPr id="43" name="Szövegdoboz 42"/>
          <p:cNvSpPr txBox="1"/>
          <p:nvPr/>
        </p:nvSpPr>
        <p:spPr>
          <a:xfrm>
            <a:off x="7272280" y="5197842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91%</a:t>
            </a:r>
            <a:endParaRPr lang="hu-HU" sz="1200" dirty="0" smtClean="0">
              <a:solidFill>
                <a:srgbClr val="145D04"/>
              </a:solidFill>
              <a:latin typeface="+mj-lt"/>
            </a:endParaRPr>
          </a:p>
        </p:txBody>
      </p:sp>
      <p:sp>
        <p:nvSpPr>
          <p:cNvPr id="44" name="Szövegdoboz 43"/>
          <p:cNvSpPr txBox="1"/>
          <p:nvPr/>
        </p:nvSpPr>
        <p:spPr>
          <a:xfrm>
            <a:off x="5184048" y="5413866"/>
            <a:ext cx="1526503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j-lt"/>
              </a:rPr>
              <a:t>fellépés </a:t>
            </a:r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: 79% </a:t>
            </a:r>
            <a:r>
              <a:rPr lang="hu-HU" sz="1200" dirty="0" smtClean="0">
                <a:solidFill>
                  <a:srgbClr val="333333"/>
                </a:solidFill>
                <a:latin typeface="+mj-lt"/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45" name="Egyenes összekötő 44"/>
          <p:cNvCxnSpPr/>
          <p:nvPr/>
        </p:nvCxnSpPr>
        <p:spPr>
          <a:xfrm>
            <a:off x="5004048" y="5290175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45"/>
          <p:cNvCxnSpPr/>
          <p:nvPr/>
        </p:nvCxnSpPr>
        <p:spPr>
          <a:xfrm>
            <a:off x="7126297" y="5294484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/>
          <p:nvPr/>
        </p:nvCxnSpPr>
        <p:spPr>
          <a:xfrm>
            <a:off x="5004048" y="5517666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Szövegdoboz 47"/>
          <p:cNvSpPr txBox="1"/>
          <p:nvPr/>
        </p:nvSpPr>
        <p:spPr>
          <a:xfrm>
            <a:off x="7272280" y="5413866"/>
            <a:ext cx="175893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57%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49" name="Egyenes összekötő 48"/>
          <p:cNvCxnSpPr/>
          <p:nvPr/>
        </p:nvCxnSpPr>
        <p:spPr>
          <a:xfrm>
            <a:off x="7126297" y="5510508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zöveg helye 2"/>
          <p:cNvSpPr txBox="1">
            <a:spLocks/>
          </p:cNvSpPr>
          <p:nvPr/>
        </p:nvSpPr>
        <p:spPr>
          <a:xfrm>
            <a:off x="8244408" y="1412776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Eltérés fiatalok vs. felnőttek</a:t>
            </a:r>
            <a:endParaRPr lang="hu-HU" sz="1000" dirty="0"/>
          </a:p>
        </p:txBody>
      </p:sp>
      <p:sp>
        <p:nvSpPr>
          <p:cNvPr id="62" name="Szöveg helye 21"/>
          <p:cNvSpPr txBox="1">
            <a:spLocks/>
          </p:cNvSpPr>
          <p:nvPr/>
        </p:nvSpPr>
        <p:spPr>
          <a:xfrm>
            <a:off x="0" y="509771"/>
            <a:ext cx="9144000" cy="830997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spc="-20" dirty="0" smtClean="0">
                <a:solidFill>
                  <a:schemeClr val="tx1"/>
                </a:solidFill>
              </a:rPr>
              <a:t>A tehetséget a szülők és a gyerekek is olyan tulajdonságokkal társítják, amik könnyebbséget okoznak az élet számos területén. A tehetséges embereket kreativitással, egyediséggel jellemzik. Míg a intelligencia nem feltétlenül része annak a képnek amit a válaszadók a tehetséges emberekről alkotnak. Valamint sem népszerűséget, sem népszerűtlenséget nem társítanak válaszadóink a tehetséggel. </a:t>
            </a:r>
            <a:endParaRPr lang="hu-HU" sz="1200" b="0" spc="-20" dirty="0"/>
          </a:p>
        </p:txBody>
      </p:sp>
      <p:sp>
        <p:nvSpPr>
          <p:cNvPr id="6" name="Jobbra nyíl 5"/>
          <p:cNvSpPr/>
          <p:nvPr/>
        </p:nvSpPr>
        <p:spPr>
          <a:xfrm flipH="1">
            <a:off x="8670894" y="1982885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4" name="Jobbra nyíl 63"/>
          <p:cNvSpPr/>
          <p:nvPr/>
        </p:nvSpPr>
        <p:spPr>
          <a:xfrm flipH="1">
            <a:off x="8670894" y="2349034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5" name="Jobbra nyíl 64"/>
          <p:cNvSpPr/>
          <p:nvPr/>
        </p:nvSpPr>
        <p:spPr>
          <a:xfrm flipH="1">
            <a:off x="8670894" y="2519778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6" name="Jobbra nyíl 65"/>
          <p:cNvSpPr/>
          <p:nvPr/>
        </p:nvSpPr>
        <p:spPr>
          <a:xfrm flipH="1">
            <a:off x="8670894" y="2668666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7" name="Jobbra nyíl 66"/>
          <p:cNvSpPr/>
          <p:nvPr/>
        </p:nvSpPr>
        <p:spPr>
          <a:xfrm flipH="1">
            <a:off x="8670894" y="3212976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8" name="Jobbra nyíl 67"/>
          <p:cNvSpPr/>
          <p:nvPr/>
        </p:nvSpPr>
        <p:spPr>
          <a:xfrm flipH="1">
            <a:off x="8670894" y="3554378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69" name="Jobbra nyíl 68"/>
          <p:cNvSpPr/>
          <p:nvPr/>
        </p:nvSpPr>
        <p:spPr>
          <a:xfrm flipH="1">
            <a:off x="8670894" y="3725122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0" name="Jobbra nyíl 69"/>
          <p:cNvSpPr/>
          <p:nvPr/>
        </p:nvSpPr>
        <p:spPr>
          <a:xfrm flipH="1">
            <a:off x="8670894" y="3874010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1" name="Jobbra nyíl 70"/>
          <p:cNvSpPr/>
          <p:nvPr/>
        </p:nvSpPr>
        <p:spPr>
          <a:xfrm flipH="1">
            <a:off x="8670894" y="4593802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2" name="Jobbra nyíl 71"/>
          <p:cNvSpPr/>
          <p:nvPr/>
        </p:nvSpPr>
        <p:spPr>
          <a:xfrm flipH="1">
            <a:off x="8670894" y="4764546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3" name="Jobbra nyíl 72"/>
          <p:cNvSpPr/>
          <p:nvPr/>
        </p:nvSpPr>
        <p:spPr>
          <a:xfrm flipH="1">
            <a:off x="8670894" y="4913434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4" name="Jobbra nyíl 73"/>
          <p:cNvSpPr/>
          <p:nvPr/>
        </p:nvSpPr>
        <p:spPr>
          <a:xfrm flipH="1">
            <a:off x="8670894" y="4234050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grpSp>
        <p:nvGrpSpPr>
          <p:cNvPr id="57" name="Csoportba foglalás 56"/>
          <p:cNvGrpSpPr/>
          <p:nvPr/>
        </p:nvGrpSpPr>
        <p:grpSpPr>
          <a:xfrm>
            <a:off x="4915857" y="5649537"/>
            <a:ext cx="1600359" cy="338554"/>
            <a:chOff x="7056534" y="5372634"/>
            <a:chExt cx="1600359" cy="338554"/>
          </a:xfrm>
        </p:grpSpPr>
        <p:grpSp>
          <p:nvGrpSpPr>
            <p:cNvPr id="58" name="Csoportba foglalás 57"/>
            <p:cNvGrpSpPr/>
            <p:nvPr/>
          </p:nvGrpSpPr>
          <p:grpSpPr>
            <a:xfrm>
              <a:off x="7056534" y="5445224"/>
              <a:ext cx="179762" cy="179126"/>
              <a:chOff x="3851920" y="4653136"/>
              <a:chExt cx="252027" cy="251135"/>
            </a:xfrm>
          </p:grpSpPr>
          <p:sp>
            <p:nvSpPr>
              <p:cNvPr id="60" name="Téglalap 59"/>
              <p:cNvSpPr/>
              <p:nvPr/>
            </p:nvSpPr>
            <p:spPr>
              <a:xfrm>
                <a:off x="3851920" y="4725145"/>
                <a:ext cx="180019" cy="17912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145D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  <p:sp>
            <p:nvSpPr>
              <p:cNvPr id="61" name="Téglalap 60"/>
              <p:cNvSpPr/>
              <p:nvPr/>
            </p:nvSpPr>
            <p:spPr>
              <a:xfrm>
                <a:off x="3923928" y="4653136"/>
                <a:ext cx="180019" cy="179126"/>
              </a:xfrm>
              <a:prstGeom prst="rect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hu-HU" sz="1300" b="0" dirty="0" smtClean="0">
                  <a:solidFill>
                    <a:srgbClr val="333333"/>
                  </a:solidFill>
                </a:endParaRPr>
              </a:p>
            </p:txBody>
          </p:sp>
        </p:grpSp>
        <p:sp>
          <p:nvSpPr>
            <p:cNvPr id="59" name="Szövegdoboz 58"/>
            <p:cNvSpPr txBox="1"/>
            <p:nvPr/>
          </p:nvSpPr>
          <p:spPr>
            <a:xfrm>
              <a:off x="7210044" y="5372634"/>
              <a:ext cx="14468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800" b="0" dirty="0" smtClean="0">
                  <a:latin typeface="+mj-lt"/>
                </a:rPr>
                <a:t>Szignifikáns eltérés az előző hullámhoz képest </a:t>
              </a:r>
            </a:p>
          </p:txBody>
        </p:sp>
      </p:grpSp>
      <p:sp>
        <p:nvSpPr>
          <p:cNvPr id="77" name="Szövegdoboz 76"/>
          <p:cNvSpPr txBox="1"/>
          <p:nvPr/>
        </p:nvSpPr>
        <p:spPr>
          <a:xfrm>
            <a:off x="7173782" y="5661248"/>
            <a:ext cx="1446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800" b="0" dirty="0" smtClean="0">
                <a:latin typeface="+mj-lt"/>
              </a:rPr>
              <a:t>Szignifikáns különbség a két csoport között</a:t>
            </a:r>
          </a:p>
        </p:txBody>
      </p:sp>
      <p:sp>
        <p:nvSpPr>
          <p:cNvPr id="80" name="Jobbra nyíl 79"/>
          <p:cNvSpPr/>
          <p:nvPr/>
        </p:nvSpPr>
        <p:spPr>
          <a:xfrm flipH="1">
            <a:off x="7050672" y="5746218"/>
            <a:ext cx="185624" cy="131054"/>
          </a:xfrm>
          <a:prstGeom prst="rightArrow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477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>
            <a:solidFill>
              <a:srgbClr val="333333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0.xml><?xml version="1.0" encoding="utf-8"?>
<a:theme xmlns:a="http://schemas.openxmlformats.org/drawingml/2006/main" name="5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1.xml><?xml version="1.0" encoding="utf-8"?>
<a:theme xmlns:a="http://schemas.openxmlformats.org/drawingml/2006/main" name="6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2.xml><?xml version="1.0" encoding="utf-8"?>
<a:theme xmlns:a="http://schemas.openxmlformats.org/drawingml/2006/main" name="7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3.xml><?xml version="1.0" encoding="utf-8"?>
<a:theme xmlns:a="http://schemas.openxmlformats.org/drawingml/2006/main" name="8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4.xml><?xml version="1.0" encoding="utf-8"?>
<a:theme xmlns:a="http://schemas.openxmlformats.org/drawingml/2006/main" name="2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5.xml><?xml version="1.0" encoding="utf-8"?>
<a:theme xmlns:a="http://schemas.openxmlformats.org/drawingml/2006/main" name="3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6.xml><?xml version="1.0" encoding="utf-8"?>
<a:theme xmlns:a="http://schemas.openxmlformats.org/drawingml/2006/main" name="4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7.xml><?xml version="1.0" encoding="utf-8"?>
<a:theme xmlns:a="http://schemas.openxmlformats.org/drawingml/2006/main" name="5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8.xml><?xml version="1.0" encoding="utf-8"?>
<a:theme xmlns:a="http://schemas.openxmlformats.org/drawingml/2006/main" name="6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9.xml><?xml version="1.0" encoding="utf-8"?>
<a:theme xmlns:a="http://schemas.openxmlformats.org/drawingml/2006/main" name="7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AJANLATI TEMPLATE_kepekkel_TARGYAK (2012)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0.xml><?xml version="1.0" encoding="utf-8"?>
<a:theme xmlns:a="http://schemas.openxmlformats.org/drawingml/2006/main" name="8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1.xml><?xml version="1.0" encoding="utf-8"?>
<a:theme xmlns:a="http://schemas.openxmlformats.org/drawingml/2006/main" name="9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2.xml><?xml version="1.0" encoding="utf-8"?>
<a:theme xmlns:a="http://schemas.openxmlformats.org/drawingml/2006/main" name="10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3.xml><?xml version="1.0" encoding="utf-8"?>
<a:theme xmlns:a="http://schemas.openxmlformats.org/drawingml/2006/main" name="11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4.xml><?xml version="1.0" encoding="utf-8"?>
<a:theme xmlns:a="http://schemas.openxmlformats.org/drawingml/2006/main" name="12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5.xml><?xml version="1.0" encoding="utf-8"?>
<a:theme xmlns:a="http://schemas.openxmlformats.org/drawingml/2006/main" name="13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AJANLATI TEMPLATE_kepekkel_TARGYAK (2012)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1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6.xml><?xml version="1.0" encoding="utf-8"?>
<a:theme xmlns:a="http://schemas.openxmlformats.org/drawingml/2006/main" name="1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7.xml><?xml version="1.0" encoding="utf-8"?>
<a:theme xmlns:a="http://schemas.openxmlformats.org/drawingml/2006/main" name="2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8.xml><?xml version="1.0" encoding="utf-8"?>
<a:theme xmlns:a="http://schemas.openxmlformats.org/drawingml/2006/main" name="3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9.xml><?xml version="1.0" encoding="utf-8"?>
<a:theme xmlns:a="http://schemas.openxmlformats.org/drawingml/2006/main" name="4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Override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</a:themeOverride>
</file>

<file path=ppt/theme/themeOverride27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munka_01</Template>
  <TotalTime>8727</TotalTime>
  <Words>4892</Words>
  <Application>Microsoft Office PowerPoint</Application>
  <PresentationFormat>Diavetítés a képernyőre (4:3 oldalarány)</PresentationFormat>
  <Paragraphs>624</Paragraphs>
  <Slides>50</Slides>
  <Notes>5</Notes>
  <HiddenSlides>0</HiddenSlides>
  <MMClips>0</MMClips>
  <ScaleCrop>false</ScaleCrop>
  <HeadingPairs>
    <vt:vector size="4" baseType="variant">
      <vt:variant>
        <vt:lpstr>Téma</vt:lpstr>
      </vt:variant>
      <vt:variant>
        <vt:i4>25</vt:i4>
      </vt:variant>
      <vt:variant>
        <vt:lpstr>Diacímek</vt:lpstr>
      </vt:variant>
      <vt:variant>
        <vt:i4>50</vt:i4>
      </vt:variant>
    </vt:vector>
  </HeadingPairs>
  <TitlesOfParts>
    <vt:vector size="75" baseType="lpstr">
      <vt:lpstr>munka_01</vt:lpstr>
      <vt:lpstr>AJANLATI TEMPLATE_kepekkel_TARGYAK (2012)</vt:lpstr>
      <vt:lpstr>1_AJANLATI TEMPLATE_kepekkel_TARGYAK (2012)</vt:lpstr>
      <vt:lpstr>Kvali template_egyszerűsített</vt:lpstr>
      <vt:lpstr>1_Kvali template_egyszerűsített</vt:lpstr>
      <vt:lpstr>1_munka_01</vt:lpstr>
      <vt:lpstr>2_munka_01</vt:lpstr>
      <vt:lpstr>3_munka_01</vt:lpstr>
      <vt:lpstr>4_munka_01</vt:lpstr>
      <vt:lpstr>5_munka_01</vt:lpstr>
      <vt:lpstr>6_munka_01</vt:lpstr>
      <vt:lpstr>7_munka_01</vt:lpstr>
      <vt:lpstr>8_munka_01</vt:lpstr>
      <vt:lpstr>2_Kvali template_egyszerűsített</vt:lpstr>
      <vt:lpstr>3_Kvali template_egyszerűsített</vt:lpstr>
      <vt:lpstr>4_Kvali template_egyszerűsített</vt:lpstr>
      <vt:lpstr>5_Kvali template_egyszerűsített</vt:lpstr>
      <vt:lpstr>6_Kvali template_egyszerűsített</vt:lpstr>
      <vt:lpstr>7_Kvali template_egyszerűsített</vt:lpstr>
      <vt:lpstr>8_Kvali template_egyszerűsített</vt:lpstr>
      <vt:lpstr>9_Kvali template_egyszerűsített</vt:lpstr>
      <vt:lpstr>10_Kvali template_egyszerűsített</vt:lpstr>
      <vt:lpstr>11_Kvali template_egyszerűsített</vt:lpstr>
      <vt:lpstr>12_Kvali template_egyszerűsített</vt:lpstr>
      <vt:lpstr>13_Kvali template_egyszerűsített</vt:lpstr>
      <vt:lpstr>Tehetség kutatás a MATEHETSZ számára</vt:lpstr>
      <vt:lpstr>Tartalomjegyzék</vt:lpstr>
      <vt:lpstr>A kutatás háttere, célja, módszere</vt:lpstr>
      <vt:lpstr>A kutatás módszere</vt:lpstr>
      <vt:lpstr>A minta megoszlása</vt:lpstr>
      <vt:lpstr>A kutatásban megválaszolandó kérdések</vt:lpstr>
      <vt:lpstr>A tehetség definíciója, a tehetséghez való viszony</vt:lpstr>
      <vt:lpstr>Top5 tehetséges gyerek tulajdonság</vt:lpstr>
      <vt:lpstr>A tehetséges gyerekek a felnőttek és a fiatalok szerint</vt:lpstr>
      <vt:lpstr>Top5 jó tanuló tulajdonság</vt:lpstr>
      <vt:lpstr>A jó tanuló a felnőttek és a fiatalok szerint</vt:lpstr>
      <vt:lpstr>A jó tanuló és a tehetséges gyerek a felnőttek szerint</vt:lpstr>
      <vt:lpstr>A jó tanuló és a tehetséges gyerek a tanulók szerint</vt:lpstr>
      <vt:lpstr>A felnőttek által ismert tehetséges emberek</vt:lpstr>
      <vt:lpstr>Mi jelentheti a sikert?</vt:lpstr>
      <vt:lpstr>A tehetség hátrányai a tanulók szerint</vt:lpstr>
      <vt:lpstr>Attitűdök a tehetséggel, kiemelkedő képességekkel kapcsolatban a felnőttek körében</vt:lpstr>
      <vt:lpstr>Attitűdök a tehetséggel, kiemelkedő képességekkel kapcsolatban a tanulók körében</vt:lpstr>
      <vt:lpstr>A tehetség felismerése</vt:lpstr>
      <vt:lpstr>A tehetség felismerésének időpontja </vt:lpstr>
      <vt:lpstr>Ki ismeri fel a tehetséget</vt:lpstr>
      <vt:lpstr>Kinek a feladat elsősorban a tehetség felismerése</vt:lpstr>
      <vt:lpstr>Iskolán kívüli tevékenység</vt:lpstr>
      <vt:lpstr>Iskolán kívüli tevékenység - tehetséges gyerek</vt:lpstr>
      <vt:lpstr>Különóra oka</vt:lpstr>
      <vt:lpstr>A tehetség érvényesülése illetve elkallódása</vt:lpstr>
      <vt:lpstr>A tehetség lehetőségei Magyarországon</vt:lpstr>
      <vt:lpstr>Tehetségesek és az ebből sikeressé válók vélt aránya</vt:lpstr>
      <vt:lpstr>A tehetség elkallódásának okai</vt:lpstr>
      <vt:lpstr>A tehetség elkallódásának okai</vt:lpstr>
      <vt:lpstr>Kinek lehet jó a tehetség kiteljesedése?</vt:lpstr>
      <vt:lpstr>Kinek lehet jó a tehetség kiteljesedése?</vt:lpstr>
      <vt:lpstr>A tehetséges gyerek felelőssége a tanulók szerint</vt:lpstr>
      <vt:lpstr>A tehetséges gyerek felelőssége a tanulók szerint</vt:lpstr>
      <vt:lpstr>A tehetség gondozása</vt:lpstr>
      <vt:lpstr>Kinek kell elsősorban foglalkoznia a tehetséges gyerekkel? – a legmegmeghatározóbb szereplők</vt:lpstr>
      <vt:lpstr>Hogyan kell foglalkozni a tehetséges gyerekkel?</vt:lpstr>
      <vt:lpstr>Hogyan kell foglalkozni a tehetséges gyerekkel?</vt:lpstr>
      <vt:lpstr>A tehetséges gyerekek támogatási, segítési lehetőségei</vt:lpstr>
      <vt:lpstr>A tehetséges gyerekek támogatási, segítési lehetőségei</vt:lpstr>
      <vt:lpstr>Motiválási lehetőségek fontossága</vt:lpstr>
      <vt:lpstr>Tehetségesnek tartott gyerekek aránya</vt:lpstr>
      <vt:lpstr>Talált-e támogatást a jó képesség fejlesztéséhez</vt:lpstr>
      <vt:lpstr>Talált-e támogatást a jó képesség fejlesztéséhez</vt:lpstr>
      <vt:lpstr>A Tehetségpontok és a tehetseg.hu weboldal ismertsége</vt:lpstr>
      <vt:lpstr>Tehetségpont ismeret</vt:lpstr>
      <vt:lpstr>A nemzeti Tehetségpont és a Matehetsz ismertsége</vt:lpstr>
      <vt:lpstr>Tehetséges gyerekek gondozása</vt:lpstr>
      <vt:lpstr>Következtetések</vt:lpstr>
      <vt:lpstr>Javaslatok</vt:lpstr>
    </vt:vector>
  </TitlesOfParts>
  <Company>TNS Hungary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Árrugalmasság vizsgálat a Story Magazinra vonatkozóan</dc:title>
  <dc:creator>zavodszky_julia</dc:creator>
  <cp:lastModifiedBy>Greskovics Bori</cp:lastModifiedBy>
  <cp:revision>582</cp:revision>
  <dcterms:created xsi:type="dcterms:W3CDTF">2013-07-02T08:42:25Z</dcterms:created>
  <dcterms:modified xsi:type="dcterms:W3CDTF">2015-06-24T08:04:02Z</dcterms:modified>
</cp:coreProperties>
</file>